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Lst>
  <p:notesMasterIdLst>
    <p:notesMasterId r:id="rId38"/>
  </p:notesMasterIdLst>
  <p:handoutMasterIdLst>
    <p:handoutMasterId r:id="rId39"/>
  </p:handoutMasterIdLst>
  <p:sldIdLst>
    <p:sldId id="672" r:id="rId3"/>
    <p:sldId id="721" r:id="rId4"/>
    <p:sldId id="626" r:id="rId5"/>
    <p:sldId id="723" r:id="rId6"/>
    <p:sldId id="722" r:id="rId7"/>
    <p:sldId id="724" r:id="rId8"/>
    <p:sldId id="725" r:id="rId9"/>
    <p:sldId id="726" r:id="rId10"/>
    <p:sldId id="727" r:id="rId11"/>
    <p:sldId id="744" r:id="rId12"/>
    <p:sldId id="728" r:id="rId13"/>
    <p:sldId id="729" r:id="rId14"/>
    <p:sldId id="730" r:id="rId15"/>
    <p:sldId id="731" r:id="rId16"/>
    <p:sldId id="732" r:id="rId17"/>
    <p:sldId id="733" r:id="rId18"/>
    <p:sldId id="745" r:id="rId19"/>
    <p:sldId id="735" r:id="rId20"/>
    <p:sldId id="736" r:id="rId21"/>
    <p:sldId id="746" r:id="rId22"/>
    <p:sldId id="747" r:id="rId23"/>
    <p:sldId id="748" r:id="rId24"/>
    <p:sldId id="749" r:id="rId25"/>
    <p:sldId id="750" r:id="rId26"/>
    <p:sldId id="751" r:id="rId27"/>
    <p:sldId id="752" r:id="rId28"/>
    <p:sldId id="737" r:id="rId29"/>
    <p:sldId id="738" r:id="rId30"/>
    <p:sldId id="739" r:id="rId31"/>
    <p:sldId id="753" r:id="rId32"/>
    <p:sldId id="755" r:id="rId33"/>
    <p:sldId id="742" r:id="rId34"/>
    <p:sldId id="756" r:id="rId35"/>
    <p:sldId id="757" r:id="rId36"/>
    <p:sldId id="754"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SR" initials="A" lastIdx="5"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FF"/>
    <a:srgbClr val="D7EEF0"/>
    <a:srgbClr val="005828"/>
    <a:srgbClr val="00582A"/>
    <a:srgbClr val="2F473E"/>
    <a:srgbClr val="D2DCFE"/>
    <a:srgbClr val="DAE3FE"/>
    <a:srgbClr val="B9C9FD"/>
    <a:srgbClr val="C0CDF6"/>
    <a:srgbClr val="C7D8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106" autoAdjust="0"/>
    <p:restoredTop sz="82064" autoAdjust="0"/>
  </p:normalViewPr>
  <p:slideViewPr>
    <p:cSldViewPr>
      <p:cViewPr varScale="1">
        <p:scale>
          <a:sx n="74" d="100"/>
          <a:sy n="74" d="100"/>
        </p:scale>
        <p:origin x="1699" y="77"/>
      </p:cViewPr>
      <p:guideLst>
        <p:guide orient="horz" pos="2160"/>
        <p:guide pos="2880"/>
      </p:guideLst>
    </p:cSldViewPr>
  </p:slideViewPr>
  <p:outlineViewPr>
    <p:cViewPr>
      <p:scale>
        <a:sx n="33" d="100"/>
        <a:sy n="33" d="100"/>
      </p:scale>
      <p:origin x="0" y="0"/>
    </p:cViewPr>
  </p:outlineViewPr>
  <p:notesTextViewPr>
    <p:cViewPr>
      <p:scale>
        <a:sx n="75" d="100"/>
        <a:sy n="75" d="100"/>
      </p:scale>
      <p:origin x="0" y="0"/>
    </p:cViewPr>
  </p:notesTextViewPr>
  <p:notesViewPr>
    <p:cSldViewPr>
      <p:cViewPr varScale="1">
        <p:scale>
          <a:sx n="56" d="100"/>
          <a:sy n="56" d="100"/>
        </p:scale>
        <p:origin x="-288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handoutMaster" Target="handoutMasters/handout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86D2403-FCA1-4E78-B8EF-CA33F6D73DAC}" type="datetimeFigureOut">
              <a:rPr lang="en-US" smtClean="0"/>
              <a:t>5/3/2021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BB9F8BB-9B9C-46BA-8928-718CB01E0D3A}" type="slidenum">
              <a:rPr lang="en-US" smtClean="0"/>
              <a:t>‹#›</a:t>
            </a:fld>
            <a:endParaRPr lang="en-US" dirty="0"/>
          </a:p>
        </p:txBody>
      </p:sp>
    </p:spTree>
    <p:extLst>
      <p:ext uri="{BB962C8B-B14F-4D97-AF65-F5344CB8AC3E}">
        <p14:creationId xmlns:p14="http://schemas.microsoft.com/office/powerpoint/2010/main" val="19216277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CBE61AA-7EA1-4D72-A013-B26ADC009518}" type="datetimeFigureOut">
              <a:rPr lang="en-US" smtClean="0"/>
              <a:t>5/3/2021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4F60B61-172D-4509-B931-6E88C4E54591}" type="slidenum">
              <a:rPr lang="en-US" smtClean="0"/>
              <a:t>‹#›</a:t>
            </a:fld>
            <a:endParaRPr lang="en-US" dirty="0"/>
          </a:p>
        </p:txBody>
      </p:sp>
    </p:spTree>
    <p:extLst>
      <p:ext uri="{BB962C8B-B14F-4D97-AF65-F5344CB8AC3E}">
        <p14:creationId xmlns:p14="http://schemas.microsoft.com/office/powerpoint/2010/main" val="1416066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3287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7383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481494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32034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330632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775544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12508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134302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575640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200138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7182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054691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862658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50149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387866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414315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752488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Some  notes and images were retrieved from slayts of Yücel Saygin and article of Cory Maklin </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975331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883480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794666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472300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73290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412304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210121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05134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Some  notes and images were retrieved from slayts of Yücel Saygin and article of Cory Maklin </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711442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Some  notes and images were retrieved from slayts of Yücel Saygin and article of Cory Maklin </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193607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Some  notes and images were retrieved from slayts of Yücel Saygin and article of Cory Maklin </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160029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54944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8811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42793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91064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718939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04455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dirty="0"/>
              <a:t>Some  notes and images were retrieved from slayts of Yücel Saygin and article of Cory Maklin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F60B61-172D-4509-B931-6E88C4E5459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972897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1" name="Picture 8" descr="basakalper125"/>
          <p:cNvPicPr>
            <a:picLocks noChangeAspect="1" noChangeArrowheads="1"/>
          </p:cNvPicPr>
          <p:nvPr userDrawn="1"/>
        </p:nvPicPr>
        <p:blipFill>
          <a:blip r:embed="rId2" cstate="print"/>
          <a:srcRect/>
          <a:stretch>
            <a:fillRect/>
          </a:stretch>
        </p:blipFill>
        <p:spPr bwMode="auto">
          <a:xfrm>
            <a:off x="0" y="0"/>
            <a:ext cx="9144000" cy="6859588"/>
          </a:xfrm>
          <a:prstGeom prst="rect">
            <a:avLst/>
          </a:prstGeom>
          <a:noFill/>
          <a:ln w="9525">
            <a:noFill/>
            <a:miter lim="800000"/>
            <a:headEnd/>
            <a:tailEnd/>
          </a:ln>
        </p:spPr>
      </p:pic>
      <p:sp>
        <p:nvSpPr>
          <p:cNvPr id="2" name="Title 1"/>
          <p:cNvSpPr>
            <a:spLocks noGrp="1"/>
          </p:cNvSpPr>
          <p:nvPr>
            <p:ph type="ctrTitle"/>
          </p:nvPr>
        </p:nvSpPr>
        <p:spPr>
          <a:xfrm>
            <a:off x="457200" y="1676400"/>
            <a:ext cx="8305800" cy="1600200"/>
          </a:xfrm>
        </p:spPr>
        <p:txBody>
          <a:bodyPr>
            <a:noAutofit/>
          </a:bodyPr>
          <a:lstStyle>
            <a:lvl1pPr algn="ctr">
              <a:defRPr sz="4000">
                <a:solidFill>
                  <a:schemeClr val="tx1"/>
                </a:solidFill>
                <a:latin typeface="Calibri" pitchFamily="34" charset="0"/>
                <a:cs typeface="Calibri" pitchFamily="34" charset="0"/>
              </a:defRPr>
            </a:lvl1pPr>
          </a:lstStyle>
          <a:p>
            <a:r>
              <a:rPr lang="en-US" dirty="0"/>
              <a:t>Click to edit Master title style</a:t>
            </a:r>
          </a:p>
        </p:txBody>
      </p:sp>
      <p:sp>
        <p:nvSpPr>
          <p:cNvPr id="3" name="Subtitle 2"/>
          <p:cNvSpPr>
            <a:spLocks noGrp="1"/>
          </p:cNvSpPr>
          <p:nvPr>
            <p:ph type="subTitle" idx="1"/>
          </p:nvPr>
        </p:nvSpPr>
        <p:spPr>
          <a:xfrm>
            <a:off x="838200" y="3505200"/>
            <a:ext cx="7675418" cy="2057400"/>
          </a:xfrm>
          <a:prstGeom prst="rect">
            <a:avLst/>
          </a:prstGeom>
        </p:spPr>
        <p:txBody>
          <a:bodyPr anchor="t" anchorCtr="0">
            <a:normAutofit/>
          </a:bodyPr>
          <a:lstStyle>
            <a:lvl1pPr marL="0" indent="0" algn="ctr">
              <a:buNone/>
              <a:defRPr lang="en-US" sz="3000" kern="1200" dirty="0">
                <a:solidFill>
                  <a:schemeClr val="tx1">
                    <a:lumMod val="85000"/>
                    <a:lumOff val="15000"/>
                  </a:schemeClr>
                </a:solidFill>
                <a:latin typeface="Calibri" pitchFamily="34" charset="0"/>
                <a:ea typeface="+mj-ea"/>
                <a:cs typeface="Calibri"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a:xfrm>
            <a:off x="6248400" y="6208776"/>
            <a:ext cx="2133600" cy="365125"/>
          </a:xfrm>
          <a:prstGeom prst="rect">
            <a:avLst/>
          </a:prstGeom>
        </p:spPr>
        <p:txBody>
          <a:bodyPr/>
          <a:lstStyle/>
          <a:p>
            <a:fld id="{3C6D6219-DCAC-4F04-91C2-9C2926F94FDD}" type="datetime1">
              <a:rPr lang="en-US" smtClean="0"/>
              <a:t>5/3/2021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305800" y="6340475"/>
            <a:ext cx="762000" cy="365125"/>
          </a:xfrm>
          <a:prstGeom prst="rect">
            <a:avLst/>
          </a:prstGeom>
        </p:spPr>
        <p:txBody>
          <a:bodyPr/>
          <a:lstStyle>
            <a:lvl1pPr algn="r">
              <a:defRPr sz="1200">
                <a:latin typeface="Calibri" pitchFamily="34" charset="0"/>
              </a:defRPr>
            </a:lvl1pPr>
          </a:lstStyle>
          <a:p>
            <a:fld id="{4556B232-9F89-4083-B3BB-DDC8E5903F80}"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4572000"/>
            <a:ext cx="6784848" cy="1600200"/>
          </a:xfrm>
        </p:spPr>
        <p:txBody>
          <a:bodyPr anchor="b">
            <a:normAutofit/>
          </a:bodyPr>
          <a:lstStyle>
            <a:lvl1pPr algn="l">
              <a:defRPr sz="5400" b="0"/>
            </a:lvl1pPr>
          </a:lstStyle>
          <a:p>
            <a:r>
              <a:rPr lang="en-US"/>
              <a:t>Click to edit Master title style</a:t>
            </a:r>
            <a:endParaRPr lang="en-US" dirty="0"/>
          </a:p>
        </p:txBody>
      </p:sp>
      <p:sp>
        <p:nvSpPr>
          <p:cNvPr id="3" name="Picture Placeholder 2"/>
          <p:cNvSpPr>
            <a:spLocks noGrp="1"/>
          </p:cNvSpPr>
          <p:nvPr>
            <p:ph type="pic" idx="1"/>
          </p:nvPr>
        </p:nvSpPr>
        <p:spPr>
          <a:xfrm>
            <a:off x="777240" y="457200"/>
            <a:ext cx="7543800" cy="2895600"/>
          </a:xfrm>
          <a:prstGeom prst="rect">
            <a:avLst/>
          </a:prstGeo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50392" y="3505200"/>
            <a:ext cx="7391400" cy="804862"/>
          </a:xfrm>
          <a:prstGeom prst="rect">
            <a:avLst/>
          </a:prstGeo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248400" y="6208776"/>
            <a:ext cx="2133600" cy="365125"/>
          </a:xfrm>
          <a:prstGeom prst="rect">
            <a:avLst/>
          </a:prstGeom>
        </p:spPr>
        <p:txBody>
          <a:bodyPr/>
          <a:lstStyle/>
          <a:p>
            <a:fld id="{C88D2266-D139-483F-842B-4CB5631A2188}" type="datetime1">
              <a:rPr lang="en-US" smtClean="0"/>
              <a:t>5/3/2021</a:t>
            </a:fld>
            <a:endParaRPr lang="en-US" dirty="0"/>
          </a:p>
        </p:txBody>
      </p:sp>
      <p:sp>
        <p:nvSpPr>
          <p:cNvPr id="6" name="Footer Placeholder 5"/>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914400" y="685800"/>
            <a:ext cx="7239000" cy="3886200"/>
          </a:xfrm>
          <a:prstGeom prst="rect">
            <a:avLst/>
          </a:prstGeo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248400" y="6208776"/>
            <a:ext cx="2133600" cy="365125"/>
          </a:xfrm>
          <a:prstGeom prst="rect">
            <a:avLst/>
          </a:prstGeom>
        </p:spPr>
        <p:txBody>
          <a:bodyPr/>
          <a:lstStyle/>
          <a:p>
            <a:fld id="{6473F066-23DE-4C0B-9F84-0B007F2BDA79}" type="datetime1">
              <a:rPr lang="en-US" smtClean="0"/>
              <a:t>5/3/2021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2000" y="685801"/>
            <a:ext cx="1828800" cy="54101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90800" y="685801"/>
            <a:ext cx="5715000" cy="4876800"/>
          </a:xfrm>
          <a:prstGeom prst="rect">
            <a:avLst/>
          </a:prstGeo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248400" y="6208776"/>
            <a:ext cx="2133600" cy="365125"/>
          </a:xfrm>
          <a:prstGeom prst="rect">
            <a:avLst/>
          </a:prstGeom>
        </p:spPr>
        <p:txBody>
          <a:bodyPr/>
          <a:lstStyle/>
          <a:p>
            <a:fld id="{43FDDE1A-45B7-4CC4-81B2-A1ED1DF109C0}" type="datetime1">
              <a:rPr lang="en-US" smtClean="0"/>
              <a:t>5/3/2021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7D32951-7CAD-44F3-A83F-1F8DA852E1F4}" type="datetime1">
              <a:rPr lang="en-US" smtClean="0"/>
              <a:t>5/3/2021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41899158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D4F8A58-C57F-4BDE-A8C2-BC4CDAA8E714}" type="datetime1">
              <a:rPr lang="en-US" smtClean="0"/>
              <a:t>5/3/2021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4062558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9BE2D3-F0F7-4C7A-A06B-5944DA863524}" type="datetime1">
              <a:rPr lang="en-US" smtClean="0"/>
              <a:t>5/3/2021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30225678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BE0156B-FA10-4071-94E4-223AD5BCC1F1}" type="datetime1">
              <a:rPr lang="en-US" smtClean="0"/>
              <a:t>5/3/2021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27005366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C2174B8-6A0D-46C9-9138-156805ACF595}" type="datetime1">
              <a:rPr lang="en-US" smtClean="0"/>
              <a:t>5/3/2021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12918553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FFBA2D-19CD-4765-BB7C-7D7B1BAE3833}" type="datetime1">
              <a:rPr lang="en-US" smtClean="0"/>
              <a:t>5/3/2021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9397203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8B69A6-0228-4EA0-8215-B74A11F2BF5B}" type="datetime1">
              <a:rPr lang="en-US" smtClean="0"/>
              <a:t>5/3/2021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640973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901868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CBCCCE-5D73-4339-87BE-D63EF72B1B71}" type="datetime1">
              <a:rPr lang="en-US" smtClean="0"/>
              <a:t>5/3/2021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31771487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CAF312F-671F-4C7C-8D03-9B8717D9BB86}" type="datetime1">
              <a:rPr lang="en-US" smtClean="0"/>
              <a:t>5/3/2021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27354176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C795B4-1FE7-4B69-946B-7CC4EA6F533C}" type="datetime1">
              <a:rPr lang="en-US" smtClean="0"/>
              <a:t>5/3/2021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11635430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2F93D6D-41E1-4298-A26C-A89DE7C7D69C}" type="datetime1">
              <a:rPr lang="en-US" smtClean="0"/>
              <a:t>5/3/2021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0944FAE-36D9-4948-B4E7-6942A23B7E3F}" type="slidenum">
              <a:rPr lang="en-US" smtClean="0"/>
              <a:t>‹#›</a:t>
            </a:fld>
            <a:endParaRPr lang="en-US" dirty="0"/>
          </a:p>
        </p:txBody>
      </p:sp>
    </p:spTree>
    <p:extLst>
      <p:ext uri="{BB962C8B-B14F-4D97-AF65-F5344CB8AC3E}">
        <p14:creationId xmlns:p14="http://schemas.microsoft.com/office/powerpoint/2010/main" val="1995278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6248400" y="6208776"/>
            <a:ext cx="2133600" cy="365125"/>
          </a:xfrm>
          <a:prstGeom prst="rect">
            <a:avLst/>
          </a:prstGeom>
        </p:spPr>
        <p:txBody>
          <a:bodyPr/>
          <a:lstStyle/>
          <a:p>
            <a:fld id="{E9AFBA4C-C20B-471B-BFC8-636E2100FE86}" type="datetime1">
              <a:rPr lang="en-US" smtClean="0"/>
              <a:t>5/3/2021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420100" y="6492875"/>
            <a:ext cx="762000" cy="365125"/>
          </a:xfrm>
          <a:prstGeom prst="rect">
            <a:avLst/>
          </a:prstGeom>
        </p:spPr>
        <p:txBody>
          <a:bodyPr/>
          <a:lstStyle>
            <a:lvl1pPr algn="r">
              <a:defRPr sz="1200">
                <a:latin typeface="Calibri" pitchFamily="34" charset="0"/>
              </a:defRPr>
            </a:lvl1pPr>
          </a:lstStyle>
          <a:p>
            <a:fld id="{4556B232-9F89-4083-B3BB-DDC8E5903F80}" type="slidenum">
              <a:rPr lang="en-US" smtClean="0"/>
              <a:pPr/>
              <a:t>‹#›</a:t>
            </a:fld>
            <a:endParaRPr lang="en-US" dirty="0"/>
          </a:p>
        </p:txBody>
      </p:sp>
      <p:sp>
        <p:nvSpPr>
          <p:cNvPr id="9" name="Title 1"/>
          <p:cNvSpPr>
            <a:spLocks noGrp="1"/>
          </p:cNvSpPr>
          <p:nvPr>
            <p:ph type="title"/>
          </p:nvPr>
        </p:nvSpPr>
        <p:spPr>
          <a:xfrm>
            <a:off x="228600" y="546652"/>
            <a:ext cx="8690112" cy="1066800"/>
          </a:xfrm>
          <a:ln>
            <a:solidFill>
              <a:srgbClr val="00682F"/>
            </a:solidFill>
          </a:ln>
        </p:spPr>
        <p:txBody>
          <a:bodyPr/>
          <a:lstStyle/>
          <a:p>
            <a:endParaRPr lang="en-US" dirty="0"/>
          </a:p>
        </p:txBody>
      </p:sp>
      <p:sp>
        <p:nvSpPr>
          <p:cNvPr id="10" name="Content Placeholder 2"/>
          <p:cNvSpPr>
            <a:spLocks noGrp="1"/>
          </p:cNvSpPr>
          <p:nvPr>
            <p:ph idx="1"/>
          </p:nvPr>
        </p:nvSpPr>
        <p:spPr>
          <a:xfrm>
            <a:off x="228600" y="1865244"/>
            <a:ext cx="8690112" cy="4687956"/>
          </a:xfrm>
          <a:prstGeom prst="rect">
            <a:avLst/>
          </a:prstGeom>
          <a:ln>
            <a:solidFill>
              <a:srgbClr val="00682F"/>
            </a:solidFill>
          </a:ln>
        </p:spPr>
        <p:txBody>
          <a:bodyPr/>
          <a:lstStyle/>
          <a:p>
            <a:pPr marL="457200" indent="-457200">
              <a:lnSpc>
                <a:spcPct val="100000"/>
              </a:lnSpc>
              <a:buClr>
                <a:srgbClr val="009E47"/>
              </a:buClr>
              <a:buFont typeface="Arial" pitchFamily="34" charset="0"/>
              <a:buChar char="•"/>
            </a:pPr>
            <a:r>
              <a:rPr lang="en-US" dirty="0"/>
              <a:t>Add text here</a:t>
            </a:r>
          </a:p>
          <a:p>
            <a:pPr marL="1051560" lvl="1" indent="-457200">
              <a:lnSpc>
                <a:spcPct val="100000"/>
              </a:lnSpc>
              <a:buClr>
                <a:srgbClr val="009E47"/>
              </a:buClr>
            </a:pPr>
            <a:r>
              <a:rPr lang="en-US" dirty="0"/>
              <a:t>Add text here</a:t>
            </a:r>
          </a:p>
          <a:p>
            <a:pPr marL="1600200" lvl="3" indent="-457200">
              <a:lnSpc>
                <a:spcPct val="100000"/>
              </a:lnSpc>
              <a:buClr>
                <a:srgbClr val="009E47"/>
              </a:buClr>
            </a:pPr>
            <a:r>
              <a:rPr lang="en-US" dirty="0"/>
              <a:t>Add text here</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8600" y="152400"/>
            <a:ext cx="8686800" cy="2286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762000" y="3276600"/>
            <a:ext cx="7543800" cy="1676400"/>
          </a:xfrm>
        </p:spPr>
        <p:txBody>
          <a:bodyPr anchor="b" anchorCtr="0"/>
          <a:lstStyle>
            <a:lvl1pPr algn="l">
              <a:defRPr sz="5400" b="0" cap="all"/>
            </a:lvl1pPr>
          </a:lstStyle>
          <a:p>
            <a:r>
              <a:rPr lang="en-US"/>
              <a:t>Click to edit Master title style</a:t>
            </a:r>
            <a:endParaRPr lang="en-US" dirty="0"/>
          </a:p>
        </p:txBody>
      </p:sp>
      <p:sp>
        <p:nvSpPr>
          <p:cNvPr id="3" name="Text Placeholder 2"/>
          <p:cNvSpPr>
            <a:spLocks noGrp="1"/>
          </p:cNvSpPr>
          <p:nvPr>
            <p:ph type="body" idx="1"/>
          </p:nvPr>
        </p:nvSpPr>
        <p:spPr>
          <a:xfrm>
            <a:off x="762000" y="4953000"/>
            <a:ext cx="6858000" cy="914400"/>
          </a:xfrm>
          <a:prstGeom prst="rect">
            <a:avLst/>
          </a:prstGeo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48400" y="6208776"/>
            <a:ext cx="2133600" cy="365125"/>
          </a:xfrm>
          <a:prstGeom prst="rect">
            <a:avLst/>
          </a:prstGeom>
        </p:spPr>
        <p:txBody>
          <a:bodyPr/>
          <a:lstStyle/>
          <a:p>
            <a:fld id="{6AE537E5-2B57-4335-92B5-EA21173A8AE1}" type="datetime1">
              <a:rPr lang="en-US" smtClean="0"/>
              <a:t>5/3/2021</a:t>
            </a:fld>
            <a:endParaRPr lang="en-US" dirty="0"/>
          </a:p>
        </p:txBody>
      </p:sp>
      <p:sp>
        <p:nvSpPr>
          <p:cNvPr id="5" name="Footer Placeholder 4"/>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7620000" y="5687568"/>
            <a:ext cx="762000" cy="365125"/>
          </a:xfrm>
          <a:prstGeom prst="rect">
            <a:avLst/>
          </a:prstGeom>
        </p:spPr>
        <p:txBody>
          <a:bodyPr/>
          <a:lstStyle>
            <a:lvl1pPr>
              <a:defRPr sz="2000">
                <a:latin typeface="Calibri" pitchFamily="34" charset="0"/>
              </a:defRPr>
            </a:lvl1pPr>
          </a:lstStyle>
          <a:p>
            <a:fld id="{4556B232-9F89-4083-B3BB-DDC8E5903F80}" type="slidenum">
              <a:rPr lang="en-US" smtClean="0"/>
              <a:pPr/>
              <a:t>‹#›</a:t>
            </a:fld>
            <a:endParaRPr lang="en-US" dirty="0"/>
          </a:p>
        </p:txBody>
      </p:sp>
      <p:sp>
        <p:nvSpPr>
          <p:cNvPr id="8" name="Rectangle 7"/>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62000" y="609601"/>
            <a:ext cx="3657600" cy="376732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609601"/>
            <a:ext cx="3657600" cy="376732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248400" y="6208776"/>
            <a:ext cx="2133600" cy="365125"/>
          </a:xfrm>
          <a:prstGeom prst="rect">
            <a:avLst/>
          </a:prstGeom>
        </p:spPr>
        <p:txBody>
          <a:bodyPr/>
          <a:lstStyle/>
          <a:p>
            <a:fld id="{645D3FF8-935F-4D86-BBFA-F4F88CA39F8F}" type="datetime1">
              <a:rPr lang="en-US" smtClean="0"/>
              <a:t>5/3/2021</a:t>
            </a:fld>
            <a:endParaRPr lang="en-US" dirty="0"/>
          </a:p>
        </p:txBody>
      </p:sp>
      <p:sp>
        <p:nvSpPr>
          <p:cNvPr id="6" name="Footer Placeholder 5"/>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58952" y="609600"/>
            <a:ext cx="3657600" cy="639762"/>
          </a:xfrm>
          <a:prstGeom prst="rect">
            <a:avLst/>
          </a:prstGeo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58952" y="1329264"/>
            <a:ext cx="3657600" cy="3048000"/>
          </a:xfrm>
          <a:prstGeom prst="rect">
            <a:avLst/>
          </a:prstGeo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152" y="609600"/>
            <a:ext cx="3657600" cy="639762"/>
          </a:xfrm>
          <a:prstGeom prst="rect">
            <a:avLst/>
          </a:prstGeo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152" y="1329264"/>
            <a:ext cx="3657600" cy="3048000"/>
          </a:xfrm>
          <a:prstGeom prst="rect">
            <a:avLst/>
          </a:prstGeo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248400" y="6208776"/>
            <a:ext cx="2133600" cy="365125"/>
          </a:xfrm>
          <a:prstGeom prst="rect">
            <a:avLst/>
          </a:prstGeom>
        </p:spPr>
        <p:txBody>
          <a:bodyPr/>
          <a:lstStyle/>
          <a:p>
            <a:fld id="{3BD204E0-BF16-4621-BA09-0A73C9E0218E}" type="datetime1">
              <a:rPr lang="en-US" smtClean="0"/>
              <a:t>5/3/2021</a:t>
            </a:fld>
            <a:endParaRPr lang="en-US" dirty="0"/>
          </a:p>
        </p:txBody>
      </p:sp>
      <p:sp>
        <p:nvSpPr>
          <p:cNvPr id="8" name="Footer Placeholder 7"/>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cxnSp>
        <p:nvCxnSpPr>
          <p:cNvPr id="11" name="Straight Connector 10"/>
          <p:cNvCxnSpPr/>
          <p:nvPr/>
        </p:nvCxnSpPr>
        <p:spPr>
          <a:xfrm>
            <a:off x="7589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451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48400" y="6208776"/>
            <a:ext cx="2133600" cy="365125"/>
          </a:xfrm>
          <a:prstGeom prst="rect">
            <a:avLst/>
          </a:prstGeom>
        </p:spPr>
        <p:txBody>
          <a:bodyPr/>
          <a:lstStyle/>
          <a:p>
            <a:fld id="{F3B587AF-5313-49B5-AD0D-B12D8EFF110D}" type="datetime1">
              <a:rPr lang="en-US" smtClean="0"/>
              <a:t>5/3/2021</a:t>
            </a:fld>
            <a:endParaRPr lang="en-US" dirty="0"/>
          </a:p>
        </p:txBody>
      </p:sp>
      <p:sp>
        <p:nvSpPr>
          <p:cNvPr id="4" name="Footer Placeholder 3"/>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48400" y="6208776"/>
            <a:ext cx="2133600" cy="365125"/>
          </a:xfrm>
          <a:prstGeom prst="rect">
            <a:avLst/>
          </a:prstGeom>
        </p:spPr>
        <p:txBody>
          <a:bodyPr/>
          <a:lstStyle/>
          <a:p>
            <a:fld id="{F9F6EE03-1C10-40D4-A2E8-2CA53B3FF34A}" type="datetime1">
              <a:rPr lang="en-US" smtClean="0"/>
              <a:t>5/3/2021</a:t>
            </a:fld>
            <a:endParaRPr lang="en-US" dirty="0"/>
          </a:p>
        </p:txBody>
      </p:sp>
      <p:sp>
        <p:nvSpPr>
          <p:cNvPr id="3" name="Footer Placeholder 2"/>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6784848" cy="1600200"/>
          </a:xfrm>
        </p:spPr>
        <p:txBody>
          <a:bodyPr anchor="b">
            <a:normAutofit/>
          </a:bodyPr>
          <a:lstStyle>
            <a:lvl1pPr algn="l">
              <a:defRPr sz="5400" b="0"/>
            </a:lvl1pPr>
          </a:lstStyle>
          <a:p>
            <a:r>
              <a:rPr lang="en-US"/>
              <a:t>Click to edit Master title style</a:t>
            </a:r>
          </a:p>
        </p:txBody>
      </p:sp>
      <p:sp>
        <p:nvSpPr>
          <p:cNvPr id="3" name="Content Placeholder 2"/>
          <p:cNvSpPr>
            <a:spLocks noGrp="1"/>
          </p:cNvSpPr>
          <p:nvPr>
            <p:ph idx="1"/>
          </p:nvPr>
        </p:nvSpPr>
        <p:spPr>
          <a:xfrm>
            <a:off x="3710866" y="457200"/>
            <a:ext cx="4594934" cy="4114799"/>
          </a:xfrm>
          <a:prstGeom prst="rect">
            <a:avLst/>
          </a:prstGeo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1" y="457200"/>
            <a:ext cx="2673657" cy="4114800"/>
          </a:xfrm>
          <a:prstGeom prst="rect">
            <a:avLst/>
          </a:prstGeo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248400" y="6208776"/>
            <a:ext cx="2133600" cy="365125"/>
          </a:xfrm>
          <a:prstGeom prst="rect">
            <a:avLst/>
          </a:prstGeom>
        </p:spPr>
        <p:txBody>
          <a:bodyPr/>
          <a:lstStyle/>
          <a:p>
            <a:fld id="{2CC819F2-208E-4619-9893-AEA32C555FCF}" type="datetime1">
              <a:rPr lang="en-US" smtClean="0"/>
              <a:t>5/3/2021</a:t>
            </a:fld>
            <a:endParaRPr lang="en-US" dirty="0"/>
          </a:p>
        </p:txBody>
      </p:sp>
      <p:sp>
        <p:nvSpPr>
          <p:cNvPr id="6" name="Footer Placeholder 5"/>
          <p:cNvSpPr>
            <a:spLocks noGrp="1"/>
          </p:cNvSpPr>
          <p:nvPr>
            <p:ph type="ftr" sz="quarter" idx="11"/>
          </p:nvPr>
        </p:nvSpPr>
        <p:spPr>
          <a:xfrm>
            <a:off x="761999" y="6208776"/>
            <a:ext cx="4873869"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7620000" y="5687568"/>
            <a:ext cx="762000" cy="365125"/>
          </a:xfrm>
          <a:prstGeom prst="rect">
            <a:avLst/>
          </a:prstGeom>
        </p:spPr>
        <p:txBody>
          <a:bodyPr/>
          <a:lstStyle/>
          <a:p>
            <a:fld id="{4556B232-9F89-4083-B3BB-DDC8E5903F80}" type="slidenum">
              <a:rPr lang="en-US" smtClean="0"/>
              <a:t>‹#›</a:t>
            </a:fld>
            <a:endParaRPr lang="en-US" dirty="0"/>
          </a:p>
        </p:txBody>
      </p:sp>
      <p:cxnSp>
        <p:nvCxnSpPr>
          <p:cNvPr id="10" name="Straight Connector 9"/>
          <p:cNvCxnSpPr/>
          <p:nvPr/>
        </p:nvCxnSpPr>
        <p:spPr>
          <a:xfrm rot="5400000">
            <a:off x="1677194" y="25146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alphaModFix amt="90000"/>
            <a:duotone>
              <a:schemeClr val="bg1">
                <a:shade val="20000"/>
                <a:satMod val="350000"/>
                <a:lumMod val="125000"/>
              </a:schemeClr>
              <a:schemeClr val="bg1">
                <a:tint val="90000"/>
                <a:satMod val="25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533400"/>
            <a:ext cx="8690112" cy="1066800"/>
          </a:xfrm>
          <a:prstGeom prst="rect">
            <a:avLst/>
          </a:prstGeom>
        </p:spPr>
        <p:txBody>
          <a:bodyPr vert="horz" lIns="91440" tIns="45720" rIns="91440" bIns="45720" rtlCol="0" anchor="b" anchorCtr="0">
            <a:normAutofit/>
          </a:bodyPr>
          <a:lstStyle/>
          <a:p>
            <a:r>
              <a:rPr lang="en-US" dirty="0"/>
              <a:t>Click to edit Master title style</a:t>
            </a:r>
          </a:p>
        </p:txBody>
      </p:sp>
      <p:sp>
        <p:nvSpPr>
          <p:cNvPr id="9" name="Rectangle 8"/>
          <p:cNvSpPr/>
          <p:nvPr/>
        </p:nvSpPr>
        <p:spPr>
          <a:xfrm>
            <a:off x="777240" y="6525768"/>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304800" y="2057400"/>
            <a:ext cx="8766312" cy="1231106"/>
          </a:xfrm>
          <a:prstGeom prst="rect">
            <a:avLst/>
          </a:prstGeom>
          <a:noFill/>
        </p:spPr>
        <p:txBody>
          <a:bodyPr wrap="square" rtlCol="0">
            <a:spAutoFit/>
          </a:bodyPr>
          <a:lstStyle/>
          <a:p>
            <a:pPr marL="514350" indent="-514350">
              <a:buFont typeface="Arial" pitchFamily="34" charset="0"/>
              <a:buChar char="•"/>
            </a:pPr>
            <a:r>
              <a:rPr lang="en-US" sz="2800" dirty="0"/>
              <a:t>Vb</a:t>
            </a:r>
          </a:p>
          <a:p>
            <a:pPr marL="971550" lvl="1" indent="-514350">
              <a:buFont typeface="Arial" pitchFamily="34" charset="0"/>
              <a:buChar char="•"/>
            </a:pPr>
            <a:r>
              <a:rPr lang="en-US" sz="2400" dirty="0"/>
              <a:t>Bm</a:t>
            </a:r>
          </a:p>
          <a:p>
            <a:pPr marL="1428750" lvl="2" indent="-514350">
              <a:buFont typeface="Arial" pitchFamily="34" charset="0"/>
              <a:buChar char="•"/>
            </a:pPr>
            <a:r>
              <a:rPr lang="en-US" sz="2000" dirty="0"/>
              <a:t>Mbm</a:t>
            </a:r>
          </a:p>
        </p:txBody>
      </p:sp>
    </p:spTree>
  </p:cSld>
  <p:clrMap bg1="lt1" tx1="dk1" bg2="lt2" tx2="dk2" accent1="accent1" accent2="accent2" accent3="accent3" accent4="accent4" accent5="accent5" accent6="accent6" hlink="hlink" folHlink="folHlink"/>
  <p:sldLayoutIdLst>
    <p:sldLayoutId id="2147483661" r:id="rId1"/>
    <p:sldLayoutId id="2147483672"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hdr="0" ftr="0" dt="0"/>
  <p:txStyles>
    <p:titleStyle>
      <a:lvl1pPr algn="ctr" defTabSz="914400" rtl="0" eaLnBrk="1" latinLnBrk="0" hangingPunct="1">
        <a:spcBef>
          <a:spcPct val="0"/>
        </a:spcBef>
        <a:buNone/>
        <a:defRPr sz="4000" kern="1200">
          <a:solidFill>
            <a:srgbClr val="005828"/>
          </a:solidFill>
          <a:latin typeface="Calibri" pitchFamily="34" charset="0"/>
          <a:ea typeface="+mj-ea"/>
          <a:cs typeface="Calibri"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914400" rtl="0" eaLnBrk="1" latinLnBrk="0" hangingPunct="1">
        <a:lnSpc>
          <a:spcPct val="150000"/>
        </a:lnSpc>
        <a:spcBef>
          <a:spcPts val="600"/>
        </a:spcBef>
        <a:spcAft>
          <a:spcPts val="600"/>
        </a:spcAft>
        <a:buClr>
          <a:srgbClr val="007033"/>
        </a:buClr>
        <a:buFont typeface="Arial" pitchFamily="34" charset="0"/>
        <a:buNone/>
        <a:defRPr sz="2400" kern="200" spc="0">
          <a:solidFill>
            <a:schemeClr val="tx2"/>
          </a:solidFill>
          <a:latin typeface="Calibri" pitchFamily="34" charset="0"/>
          <a:ea typeface="+mn-ea"/>
          <a:cs typeface="Calibri" pitchFamily="34" charset="0"/>
        </a:defRPr>
      </a:lvl1pPr>
      <a:lvl2pPr marL="594360" indent="-274320" algn="l" defTabSz="914400" rtl="0" eaLnBrk="1" latinLnBrk="0" hangingPunct="1">
        <a:lnSpc>
          <a:spcPct val="150000"/>
        </a:lnSpc>
        <a:spcBef>
          <a:spcPts val="600"/>
        </a:spcBef>
        <a:spcAft>
          <a:spcPts val="600"/>
        </a:spcAft>
        <a:buClr>
          <a:srgbClr val="007033"/>
        </a:buClr>
        <a:buFont typeface="Arial" pitchFamily="34" charset="0"/>
        <a:buChar char="•"/>
        <a:defRPr sz="2200" kern="200" spc="0">
          <a:solidFill>
            <a:schemeClr val="tx2"/>
          </a:solidFill>
          <a:latin typeface="Calibri" pitchFamily="34" charset="0"/>
          <a:ea typeface="+mn-ea"/>
          <a:cs typeface="Calibri" pitchFamily="34" charset="0"/>
        </a:defRPr>
      </a:lvl2pPr>
      <a:lvl3pPr marL="868680" indent="-228600" algn="l" defTabSz="914400" rtl="0" eaLnBrk="1" latinLnBrk="0" hangingPunct="1">
        <a:lnSpc>
          <a:spcPct val="150000"/>
        </a:lnSpc>
        <a:spcBef>
          <a:spcPts val="600"/>
        </a:spcBef>
        <a:spcAft>
          <a:spcPts val="600"/>
        </a:spcAft>
        <a:buClr>
          <a:srgbClr val="007033"/>
        </a:buClr>
        <a:buFont typeface="Arial" pitchFamily="34" charset="0"/>
        <a:buChar char="•"/>
        <a:defRPr sz="2000" kern="200" spc="0">
          <a:solidFill>
            <a:schemeClr val="tx2"/>
          </a:solidFill>
          <a:latin typeface="Calibri" pitchFamily="34" charset="0"/>
          <a:ea typeface="+mn-ea"/>
          <a:cs typeface="Calibri" pitchFamily="34" charset="0"/>
        </a:defRPr>
      </a:lvl3pPr>
      <a:lvl4pPr marL="11430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a:solidFill>
            <a:schemeClr val="tx2"/>
          </a:solidFill>
          <a:latin typeface="Calibri" pitchFamily="34" charset="0"/>
          <a:ea typeface="+mn-ea"/>
          <a:cs typeface="Calibri" pitchFamily="34" charset="0"/>
        </a:defRPr>
      </a:lvl4pPr>
      <a:lvl5pPr marL="13716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baseline="0">
          <a:solidFill>
            <a:schemeClr val="tx2"/>
          </a:solidFill>
          <a:latin typeface="Calibri" pitchFamily="34" charset="0"/>
          <a:ea typeface="+mn-ea"/>
          <a:cs typeface="Calibri" pitchFamily="34" charset="0"/>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FD0E27-E164-4218-AEA6-70A3D10F2E1C}" type="datetime1">
              <a:rPr lang="en-US" smtClean="0"/>
              <a:t>5/3/2021</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944FAE-36D9-4948-B4E7-6942A23B7E3F}" type="slidenum">
              <a:rPr lang="en-US" smtClean="0"/>
              <a:t>‹#›</a:t>
            </a:fld>
            <a:endParaRPr lang="en-US" dirty="0"/>
          </a:p>
        </p:txBody>
      </p:sp>
    </p:spTree>
    <p:extLst>
      <p:ext uri="{BB962C8B-B14F-4D97-AF65-F5344CB8AC3E}">
        <p14:creationId xmlns:p14="http://schemas.microsoft.com/office/powerpoint/2010/main" val="32541386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hasan.demirtas@yeditepe.edu.tr"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mailto:basturkc.academic@gmail.com" TargetMode="External"/><Relationship Id="rId4" Type="http://schemas.openxmlformats.org/officeDocument/2006/relationships/hyperlink" Target="mailto:hdemirtas.academic@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hyperlink" Target="https://en.wikipedia.org/wiki/Euclidean_distance"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image" Target="../media/image38.png"/><Relationship Id="rId4" Type="http://schemas.openxmlformats.org/officeDocument/2006/relationships/image" Target="../media/image37.png"/></Relationships>
</file>

<file path=ppt/slides/_rels/slide2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41.png"/><Relationship Id="rId4" Type="http://schemas.openxmlformats.org/officeDocument/2006/relationships/image" Target="../media/image4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0E591596-9465-451E-BF7A-112D7ACA84E9}"/>
              </a:ext>
            </a:extLst>
          </p:cNvPr>
          <p:cNvSpPr txBox="1">
            <a:spLocks noChangeArrowheads="1"/>
          </p:cNvSpPr>
          <p:nvPr/>
        </p:nvSpPr>
        <p:spPr>
          <a:xfrm>
            <a:off x="304800" y="804862"/>
            <a:ext cx="8382000" cy="1709738"/>
          </a:xfrm>
          <a:prstGeom prst="rect">
            <a:avLst/>
          </a:prstGeom>
        </p:spPr>
        <p:txBody>
          <a:bodyPr vert="horz" lIns="91440" tIns="45720" rIns="91440" bIns="45720" rtlCol="0" anchor="b" anchorCtr="0">
            <a:normAutofit/>
          </a:bodyPr>
          <a:lstStyle>
            <a:lvl1pPr algn="ctr" defTabSz="914400" rtl="0" eaLnBrk="1" latinLnBrk="0" hangingPunct="1">
              <a:spcBef>
                <a:spcPct val="0"/>
              </a:spcBef>
              <a:buNone/>
              <a:defRPr sz="4000" kern="1200">
                <a:solidFill>
                  <a:srgbClr val="005828"/>
                </a:solidFill>
                <a:latin typeface="Calibri" pitchFamily="34" charset="0"/>
                <a:ea typeface="+mj-ea"/>
                <a:cs typeface="Calibri"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tr-TR"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t>DATS</a:t>
            </a:r>
            <a:r>
              <a:rPr kumimoji="0" lang="en-US"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t> 50</a:t>
            </a:r>
            <a:r>
              <a:rPr kumimoji="0" lang="tr-TR"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t>1</a:t>
            </a:r>
            <a:br>
              <a:rPr kumimoji="0" lang="en-US"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br>
            <a:r>
              <a:rPr kumimoji="0" lang="tr-TR" sz="4400" b="1" i="0" u="none" strike="noStrike" kern="1200" cap="none" spc="0" normalizeH="0" baseline="0" noProof="0">
                <a:ln>
                  <a:noFill/>
                </a:ln>
                <a:solidFill>
                  <a:srgbClr val="0070C0"/>
                </a:solidFill>
                <a:effectLst/>
                <a:uLnTx/>
                <a:uFillTx/>
                <a:latin typeface="Calibri" pitchFamily="34" charset="0"/>
                <a:ea typeface="+mj-ea"/>
                <a:cs typeface="Calibri" pitchFamily="34" charset="0"/>
              </a:rPr>
              <a:t>Fundamentals of Data Science</a:t>
            </a:r>
            <a:endParaRPr kumimoji="0" lang="en-US" sz="3200" b="1" i="0" u="none" strike="noStrike" kern="1200" cap="none" spc="0" normalizeH="0" baseline="0" noProof="0" dirty="0">
              <a:ln>
                <a:noFill/>
              </a:ln>
              <a:solidFill>
                <a:srgbClr val="0070C0"/>
              </a:solidFill>
              <a:effectLst/>
              <a:uLnTx/>
              <a:uFillTx/>
              <a:latin typeface="Calibri" pitchFamily="34" charset="0"/>
              <a:ea typeface="+mj-ea"/>
              <a:cs typeface="Calibri" pitchFamily="34" charset="0"/>
            </a:endParaRPr>
          </a:p>
        </p:txBody>
      </p:sp>
      <p:sp>
        <p:nvSpPr>
          <p:cNvPr id="11" name="Rectangle 3">
            <a:extLst>
              <a:ext uri="{FF2B5EF4-FFF2-40B4-BE49-F238E27FC236}">
                <a16:creationId xmlns:a16="http://schemas.microsoft.com/office/drawing/2014/main" id="{3891306B-D43F-48F7-9098-CF0621EAFDC6}"/>
              </a:ext>
            </a:extLst>
          </p:cNvPr>
          <p:cNvSpPr txBox="1">
            <a:spLocks noChangeArrowheads="1"/>
          </p:cNvSpPr>
          <p:nvPr/>
        </p:nvSpPr>
        <p:spPr>
          <a:xfrm>
            <a:off x="6096000" y="228600"/>
            <a:ext cx="2449513" cy="576262"/>
          </a:xfrm>
          <a:prstGeom prst="rect">
            <a:avLst/>
          </a:prstGeom>
        </p:spPr>
        <p:txBody>
          <a:bodyPr>
            <a:normAutofit/>
          </a:bodyPr>
          <a:lstStyle>
            <a:lvl1pPr marL="0" indent="0" algn="l" defTabSz="914400" rtl="0" eaLnBrk="1" latinLnBrk="0" hangingPunct="1">
              <a:lnSpc>
                <a:spcPct val="150000"/>
              </a:lnSpc>
              <a:spcBef>
                <a:spcPts val="600"/>
              </a:spcBef>
              <a:spcAft>
                <a:spcPts val="600"/>
              </a:spcAft>
              <a:buClr>
                <a:srgbClr val="007033"/>
              </a:buClr>
              <a:buFont typeface="Arial" pitchFamily="34" charset="0"/>
              <a:buNone/>
              <a:defRPr sz="2400" kern="200" spc="0">
                <a:solidFill>
                  <a:schemeClr val="tx2"/>
                </a:solidFill>
                <a:latin typeface="Calibri" pitchFamily="34" charset="0"/>
                <a:ea typeface="+mn-ea"/>
                <a:cs typeface="Calibri" pitchFamily="34" charset="0"/>
              </a:defRPr>
            </a:lvl1pPr>
            <a:lvl2pPr marL="594360" indent="-274320" algn="l" defTabSz="914400" rtl="0" eaLnBrk="1" latinLnBrk="0" hangingPunct="1">
              <a:lnSpc>
                <a:spcPct val="150000"/>
              </a:lnSpc>
              <a:spcBef>
                <a:spcPts val="600"/>
              </a:spcBef>
              <a:spcAft>
                <a:spcPts val="600"/>
              </a:spcAft>
              <a:buClr>
                <a:srgbClr val="007033"/>
              </a:buClr>
              <a:buFont typeface="Arial" pitchFamily="34" charset="0"/>
              <a:buChar char="•"/>
              <a:defRPr sz="2200" kern="200" spc="0">
                <a:solidFill>
                  <a:schemeClr val="tx2"/>
                </a:solidFill>
                <a:latin typeface="Calibri" pitchFamily="34" charset="0"/>
                <a:ea typeface="+mn-ea"/>
                <a:cs typeface="Calibri" pitchFamily="34" charset="0"/>
              </a:defRPr>
            </a:lvl2pPr>
            <a:lvl3pPr marL="868680" indent="-228600" algn="l" defTabSz="914400" rtl="0" eaLnBrk="1" latinLnBrk="0" hangingPunct="1">
              <a:lnSpc>
                <a:spcPct val="150000"/>
              </a:lnSpc>
              <a:spcBef>
                <a:spcPts val="600"/>
              </a:spcBef>
              <a:spcAft>
                <a:spcPts val="600"/>
              </a:spcAft>
              <a:buClr>
                <a:srgbClr val="007033"/>
              </a:buClr>
              <a:buFont typeface="Arial" pitchFamily="34" charset="0"/>
              <a:buChar char="•"/>
              <a:defRPr sz="2000" kern="200" spc="0">
                <a:solidFill>
                  <a:schemeClr val="tx2"/>
                </a:solidFill>
                <a:latin typeface="Calibri" pitchFamily="34" charset="0"/>
                <a:ea typeface="+mn-ea"/>
                <a:cs typeface="Calibri" pitchFamily="34" charset="0"/>
              </a:defRPr>
            </a:lvl3pPr>
            <a:lvl4pPr marL="11430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a:solidFill>
                  <a:schemeClr val="tx2"/>
                </a:solidFill>
                <a:latin typeface="Calibri" pitchFamily="34" charset="0"/>
                <a:ea typeface="+mn-ea"/>
                <a:cs typeface="Calibri" pitchFamily="34" charset="0"/>
              </a:defRPr>
            </a:lvl4pPr>
            <a:lvl5pPr marL="13716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baseline="0">
                <a:solidFill>
                  <a:schemeClr val="tx2"/>
                </a:solidFill>
                <a:latin typeface="Calibri" pitchFamily="34" charset="0"/>
                <a:ea typeface="+mn-ea"/>
                <a:cs typeface="Calibri" pitchFamily="34" charset="0"/>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marR="0" lvl="0" indent="0" algn="r" defTabSz="914400" rtl="0" eaLnBrk="1" fontAlgn="auto" latinLnBrk="0" hangingPunct="1">
              <a:lnSpc>
                <a:spcPct val="90000"/>
              </a:lnSpc>
              <a:spcBef>
                <a:spcPts val="600"/>
              </a:spcBef>
              <a:spcAft>
                <a:spcPts val="600"/>
              </a:spcAft>
              <a:buClr>
                <a:srgbClr val="007033"/>
              </a:buClr>
              <a:buSzTx/>
              <a:buFont typeface="Arial" pitchFamily="34" charset="0"/>
              <a:buNone/>
              <a:tabLst/>
              <a:defRPr/>
            </a:pPr>
            <a:r>
              <a:rPr kumimoji="0" lang="tr-TR" sz="3200" b="0" i="0" u="none" strike="noStrike" kern="200" cap="none" spc="0" normalizeH="0" baseline="0" noProof="0" dirty="0">
                <a:ln>
                  <a:noFill/>
                </a:ln>
                <a:solidFill>
                  <a:srgbClr val="303030"/>
                </a:solidFill>
                <a:effectLst/>
                <a:uLnTx/>
                <a:uFillTx/>
                <a:latin typeface="Calibri" pitchFamily="34" charset="0"/>
                <a:ea typeface="+mn-ea"/>
                <a:cs typeface="Calibri" pitchFamily="34" charset="0"/>
              </a:rPr>
              <a:t>Spring</a:t>
            </a:r>
            <a:r>
              <a:rPr kumimoji="0" lang="en-US" sz="3200" b="0" i="0" u="none" strike="noStrike" kern="200" cap="none" spc="0" normalizeH="0" baseline="0" noProof="0" dirty="0">
                <a:ln>
                  <a:noFill/>
                </a:ln>
                <a:solidFill>
                  <a:srgbClr val="303030"/>
                </a:solidFill>
                <a:effectLst/>
                <a:uLnTx/>
                <a:uFillTx/>
                <a:latin typeface="Calibri" pitchFamily="34" charset="0"/>
                <a:ea typeface="+mn-ea"/>
                <a:cs typeface="Calibri" pitchFamily="34" charset="0"/>
              </a:rPr>
              <a:t> 20</a:t>
            </a:r>
            <a:r>
              <a:rPr kumimoji="0" lang="tr-TR" sz="3200" b="0" i="0" u="none" strike="noStrike" kern="200" cap="none" spc="0" normalizeH="0" baseline="0" noProof="0" dirty="0">
                <a:ln>
                  <a:noFill/>
                </a:ln>
                <a:solidFill>
                  <a:srgbClr val="303030"/>
                </a:solidFill>
                <a:effectLst/>
                <a:uLnTx/>
                <a:uFillTx/>
                <a:latin typeface="Calibri" pitchFamily="34" charset="0"/>
                <a:ea typeface="+mn-ea"/>
                <a:cs typeface="Calibri" pitchFamily="34" charset="0"/>
              </a:rPr>
              <a:t>21</a:t>
            </a:r>
            <a:endParaRPr kumimoji="0" lang="en-US" sz="3200" b="0" i="0" u="none" strike="noStrike" kern="200" cap="none" spc="0" normalizeH="0" baseline="0" noProof="0" dirty="0">
              <a:ln>
                <a:noFill/>
              </a:ln>
              <a:solidFill>
                <a:srgbClr val="303030"/>
              </a:solidFill>
              <a:effectLst/>
              <a:uLnTx/>
              <a:uFillTx/>
              <a:latin typeface="Calibri" pitchFamily="34" charset="0"/>
              <a:ea typeface="+mn-ea"/>
              <a:cs typeface="Calibri" pitchFamily="34" charset="0"/>
            </a:endParaRPr>
          </a:p>
        </p:txBody>
      </p:sp>
      <p:sp>
        <p:nvSpPr>
          <p:cNvPr id="12" name="Rectangle 5">
            <a:extLst>
              <a:ext uri="{FF2B5EF4-FFF2-40B4-BE49-F238E27FC236}">
                <a16:creationId xmlns:a16="http://schemas.microsoft.com/office/drawing/2014/main" id="{50D946EB-63D9-4A60-B953-B89F887EA5AC}"/>
              </a:ext>
            </a:extLst>
          </p:cNvPr>
          <p:cNvSpPr>
            <a:spLocks noChangeArrowheads="1"/>
          </p:cNvSpPr>
          <p:nvPr/>
        </p:nvSpPr>
        <p:spPr bwMode="auto">
          <a:xfrm>
            <a:off x="381000" y="4572000"/>
            <a:ext cx="8534400" cy="1368387"/>
          </a:xfrm>
          <a:prstGeom prst="rect">
            <a:avLst/>
          </a:prstGeom>
          <a:noFill/>
          <a:ln w="9525">
            <a:noFill/>
            <a:miter lim="800000"/>
            <a:headEnd/>
            <a:tailEnd/>
          </a:ln>
        </p:spPr>
        <p:txBody>
          <a:bodyPr lIns="92075" tIns="46038" rIns="92075" bIns="46038"/>
          <a:lstStyle/>
          <a:p>
            <a:pPr marL="0" marR="0" lvl="0" indent="0" algn="l" defTabSz="914400" rtl="0" eaLnBrk="0" fontAlgn="auto" latinLnBrk="0" hangingPunct="0">
              <a:lnSpc>
                <a:spcPct val="100000"/>
              </a:lnSpc>
              <a:spcBef>
                <a:spcPct val="20000"/>
              </a:spcBef>
              <a:spcAft>
                <a:spcPts val="0"/>
              </a:spcAft>
              <a:buClr>
                <a:srgbClr val="D26900"/>
              </a:buClr>
              <a:buSzPct val="75000"/>
              <a:buFont typeface="Wingdings" pitchFamily="2" charset="2"/>
              <a:buNone/>
              <a:tabLst/>
              <a:defRPr/>
            </a:pPr>
            <a:r>
              <a:rPr kumimoji="1" lang="tr-TR" sz="3200" b="1" i="0" u="none" strike="noStrike" kern="1200" cap="none" spc="0" normalizeH="0" baseline="0" noProof="0" dirty="0">
                <a:ln>
                  <a:noFill/>
                </a:ln>
                <a:solidFill>
                  <a:srgbClr val="303030"/>
                </a:solidFill>
                <a:effectLst/>
                <a:uLnTx/>
                <a:uFillTx/>
                <a:latin typeface="Arial"/>
                <a:ea typeface="+mn-ea"/>
                <a:cs typeface="Arial"/>
              </a:rPr>
              <a:t>Hasan Demirtaş</a:t>
            </a:r>
          </a:p>
          <a:p>
            <a:pPr marL="0" marR="0" lvl="0" indent="0" algn="l" defTabSz="914400" rtl="0" eaLnBrk="0" fontAlgn="auto" latinLnBrk="0" hangingPunct="0">
              <a:lnSpc>
                <a:spcPct val="100000"/>
              </a:lnSpc>
              <a:spcBef>
                <a:spcPct val="20000"/>
              </a:spcBef>
              <a:spcAft>
                <a:spcPts val="0"/>
              </a:spcAft>
              <a:buClr>
                <a:srgbClr val="D26900"/>
              </a:buClr>
              <a:buSzPct val="75000"/>
              <a:buFontTx/>
              <a:buNone/>
              <a:tabLst/>
              <a:defRPr/>
            </a:pPr>
            <a:r>
              <a:rPr kumimoji="1" lang="tr-TR" sz="2400" dirty="0">
                <a:solidFill>
                  <a:srgbClr val="303030"/>
                </a:solidFill>
                <a:latin typeface="Arial"/>
                <a:cs typeface="Arial"/>
                <a:hlinkClick r:id="rId3">
                  <a:extLst>
                    <a:ext uri="{A12FA001-AC4F-418D-AE19-62706E023703}">
                      <ahyp:hlinkClr xmlns:ahyp="http://schemas.microsoft.com/office/drawing/2018/hyperlinkcolor" val="tx"/>
                    </a:ext>
                  </a:extLst>
                </a:hlinkClick>
              </a:rPr>
              <a:t>hasan.demirtas@yeditepe.edu.tr</a:t>
            </a:r>
            <a:endParaRPr kumimoji="1" lang="tr-TR" sz="2400" dirty="0">
              <a:solidFill>
                <a:srgbClr val="303030"/>
              </a:solidFill>
              <a:latin typeface="Arial"/>
              <a:cs typeface="Arial"/>
            </a:endParaRPr>
          </a:p>
          <a:p>
            <a:pPr marL="0" marR="0" lvl="0" indent="0" algn="l" defTabSz="914400" rtl="0" eaLnBrk="0" fontAlgn="auto" latinLnBrk="0" hangingPunct="0">
              <a:lnSpc>
                <a:spcPct val="100000"/>
              </a:lnSpc>
              <a:spcBef>
                <a:spcPct val="20000"/>
              </a:spcBef>
              <a:spcAft>
                <a:spcPts val="0"/>
              </a:spcAft>
              <a:buClr>
                <a:srgbClr val="D26900"/>
              </a:buClr>
              <a:buSzPct val="75000"/>
              <a:buFontTx/>
              <a:buNone/>
              <a:tabLst/>
              <a:defRPr/>
            </a:pPr>
            <a:r>
              <a:rPr kumimoji="1" lang="tr-TR" sz="2400" dirty="0">
                <a:solidFill>
                  <a:srgbClr val="303030"/>
                </a:solidFill>
                <a:latin typeface="Arial"/>
                <a:cs typeface="Arial"/>
                <a:hlinkClick r:id="rId4">
                  <a:extLst>
                    <a:ext uri="{A12FA001-AC4F-418D-AE19-62706E023703}">
                      <ahyp:hlinkClr xmlns:ahyp="http://schemas.microsoft.com/office/drawing/2018/hyperlinkcolor" val="tx"/>
                    </a:ext>
                  </a:extLst>
                </a:hlinkClick>
              </a:rPr>
              <a:t>hdemirtas.academic@gmail.com</a:t>
            </a:r>
            <a:endParaRPr kumimoji="1" lang="tr-TR" sz="2400" dirty="0">
              <a:solidFill>
                <a:srgbClr val="303030"/>
              </a:solidFill>
              <a:latin typeface="Arial"/>
              <a:cs typeface="Arial"/>
            </a:endParaRPr>
          </a:p>
          <a:p>
            <a:pPr marL="0" marR="0" lvl="0" indent="0" algn="l" defTabSz="914400" rtl="0" eaLnBrk="0" fontAlgn="auto" latinLnBrk="0" hangingPunct="0">
              <a:lnSpc>
                <a:spcPct val="100000"/>
              </a:lnSpc>
              <a:spcBef>
                <a:spcPct val="20000"/>
              </a:spcBef>
              <a:spcAft>
                <a:spcPts val="0"/>
              </a:spcAft>
              <a:buClr>
                <a:srgbClr val="D26900"/>
              </a:buClr>
              <a:buSzPct val="75000"/>
              <a:buFontTx/>
              <a:buNone/>
              <a:tabLst/>
              <a:defRPr/>
            </a:pPr>
            <a:endParaRPr kumimoji="1" lang="tr-TR" sz="2400" b="0" i="0" u="none" strike="noStrike" kern="1200" cap="none" spc="0" normalizeH="0" baseline="0" noProof="0" dirty="0">
              <a:ln>
                <a:noFill/>
              </a:ln>
              <a:solidFill>
                <a:srgbClr val="303030"/>
              </a:solidFill>
              <a:effectLst/>
              <a:uLnTx/>
              <a:uFillTx/>
              <a:latin typeface="Arial"/>
              <a:ea typeface="+mn-ea"/>
              <a:cs typeface="Arial"/>
            </a:endParaRPr>
          </a:p>
          <a:p>
            <a:pPr marL="0" marR="0" lvl="0" indent="0" algn="l" defTabSz="914400" rtl="0" eaLnBrk="0" fontAlgn="auto" latinLnBrk="0" hangingPunct="0">
              <a:lnSpc>
                <a:spcPct val="100000"/>
              </a:lnSpc>
              <a:spcBef>
                <a:spcPct val="20000"/>
              </a:spcBef>
              <a:spcAft>
                <a:spcPts val="0"/>
              </a:spcAft>
              <a:buClr>
                <a:srgbClr val="D26900"/>
              </a:buClr>
              <a:buSzPct val="75000"/>
              <a:buFont typeface="Wingdings" pitchFamily="2" charset="2"/>
              <a:buNone/>
              <a:tabLst/>
              <a:defRPr/>
            </a:pPr>
            <a:endParaRPr kumimoji="1" lang="tr-TR" sz="2400" b="0" i="0" u="none" strike="noStrike" kern="1200" cap="none" spc="0" normalizeH="0" baseline="0" noProof="0" dirty="0">
              <a:ln>
                <a:noFill/>
              </a:ln>
              <a:solidFill>
                <a:srgbClr val="303030"/>
              </a:solidFill>
              <a:effectLst/>
              <a:uLnTx/>
              <a:uFillTx/>
              <a:latin typeface="Arial"/>
              <a:ea typeface="+mn-ea"/>
              <a:cs typeface="Arial"/>
            </a:endParaRPr>
          </a:p>
        </p:txBody>
      </p:sp>
      <p:sp>
        <p:nvSpPr>
          <p:cNvPr id="2" name="Rectangle 1">
            <a:extLst>
              <a:ext uri="{FF2B5EF4-FFF2-40B4-BE49-F238E27FC236}">
                <a16:creationId xmlns:a16="http://schemas.microsoft.com/office/drawing/2014/main" id="{03EB8D5D-A5C5-4008-AC1B-0C258EDD4731}"/>
              </a:ext>
            </a:extLst>
          </p:cNvPr>
          <p:cNvSpPr/>
          <p:nvPr/>
        </p:nvSpPr>
        <p:spPr>
          <a:xfrm>
            <a:off x="381000" y="2743200"/>
            <a:ext cx="4572000" cy="1027974"/>
          </a:xfrm>
          <a:prstGeom prst="rect">
            <a:avLst/>
          </a:prstGeom>
        </p:spPr>
        <p:txBody>
          <a:bodyPr>
            <a:spAutoFit/>
          </a:bodyPr>
          <a:lstStyle/>
          <a:p>
            <a:pPr lvl="0" eaLnBrk="0" hangingPunct="0">
              <a:spcBef>
                <a:spcPct val="20000"/>
              </a:spcBef>
              <a:buClr>
                <a:srgbClr val="D26900"/>
              </a:buClr>
              <a:buSzPct val="75000"/>
              <a:defRPr/>
            </a:pPr>
            <a:r>
              <a:rPr kumimoji="1" lang="tr-TR" sz="3200" b="1" dirty="0">
                <a:solidFill>
                  <a:srgbClr val="303030"/>
                </a:solidFill>
                <a:latin typeface="Arial"/>
                <a:cs typeface="Arial"/>
              </a:rPr>
              <a:t>Cumhur Baştürk</a:t>
            </a:r>
          </a:p>
          <a:p>
            <a:pPr lvl="0" eaLnBrk="0" hangingPunct="0">
              <a:spcBef>
                <a:spcPct val="20000"/>
              </a:spcBef>
              <a:buClr>
                <a:srgbClr val="D26900"/>
              </a:buClr>
              <a:buSzPct val="75000"/>
              <a:defRPr/>
            </a:pPr>
            <a:r>
              <a:rPr kumimoji="1" lang="tr-TR" sz="2400" dirty="0">
                <a:solidFill>
                  <a:srgbClr val="303030"/>
                </a:solidFill>
                <a:latin typeface="Arial"/>
                <a:cs typeface="Arial"/>
                <a:hlinkClick r:id="rId5">
                  <a:extLst>
                    <a:ext uri="{A12FA001-AC4F-418D-AE19-62706E023703}">
                      <ahyp:hlinkClr xmlns:ahyp="http://schemas.microsoft.com/office/drawing/2018/hyperlinkcolor" val="tx"/>
                    </a:ext>
                  </a:extLst>
                </a:hlinkClick>
              </a:rPr>
              <a:t>basturkc.academic@gmail.com</a:t>
            </a:r>
            <a:endParaRPr kumimoji="1" lang="tr-TR" sz="2400" dirty="0">
              <a:solidFill>
                <a:srgbClr val="303030"/>
              </a:solidFill>
              <a:latin typeface="Arial"/>
              <a:cs typeface="Arial"/>
            </a:endParaRPr>
          </a:p>
        </p:txBody>
      </p:sp>
    </p:spTree>
    <p:extLst>
      <p:ext uri="{BB962C8B-B14F-4D97-AF65-F5344CB8AC3E}">
        <p14:creationId xmlns:p14="http://schemas.microsoft.com/office/powerpoint/2010/main" val="3255111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4" name="Title 1">
            <a:extLst>
              <a:ext uri="{FF2B5EF4-FFF2-40B4-BE49-F238E27FC236}">
                <a16:creationId xmlns:a16="http://schemas.microsoft.com/office/drawing/2014/main" id="{D2C211BE-FBDE-4A6A-96EE-25D6678C7220}"/>
              </a:ext>
            </a:extLst>
          </p:cNvPr>
          <p:cNvSpPr txBox="1">
            <a:spLocks/>
          </p:cNvSpPr>
          <p:nvPr/>
        </p:nvSpPr>
        <p:spPr>
          <a:xfrm>
            <a:off x="3422074" y="2743200"/>
            <a:ext cx="5714999" cy="685800"/>
          </a:xfrm>
          <a:prstGeom prst="rect">
            <a:avLst/>
          </a:prstGeom>
          <a:ln>
            <a:noFill/>
          </a:ln>
        </p:spPr>
        <p:txBody>
          <a:bodyPr vert="horz" lIns="91440" tIns="45720" rIns="91440" bIns="45720" rtlCol="0" anchor="b" anchorCtr="0">
            <a:noAutofit/>
          </a:bodyPr>
          <a:lstStyle>
            <a:lvl1pPr algn="ctr" defTabSz="914400" rtl="0" eaLnBrk="1" latinLnBrk="0" hangingPunct="1">
              <a:spcBef>
                <a:spcPct val="0"/>
              </a:spcBef>
              <a:buNone/>
              <a:defRPr sz="4000" kern="1200">
                <a:solidFill>
                  <a:srgbClr val="005828"/>
                </a:solidFill>
                <a:latin typeface="Calibri" pitchFamily="34" charset="0"/>
                <a:ea typeface="+mj-ea"/>
                <a:cs typeface="Calibri"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tr-TR" sz="2800" b="1" dirty="0">
                <a:latin typeface="Roboto"/>
              </a:rPr>
              <a:t>Partitioning Algorithms</a:t>
            </a:r>
            <a:endParaRPr lang="en-US" sz="2800" b="1" i="1" dirty="0">
              <a:latin typeface="Tahoma" pitchFamily="34" charset="0"/>
              <a:ea typeface="Tahoma" pitchFamily="34" charset="0"/>
              <a:cs typeface="Tahoma" pitchFamily="34" charset="0"/>
            </a:endParaRPr>
          </a:p>
        </p:txBody>
      </p:sp>
      <p:pic>
        <p:nvPicPr>
          <p:cNvPr id="6" name="Picture 5">
            <a:extLst>
              <a:ext uri="{FF2B5EF4-FFF2-40B4-BE49-F238E27FC236}">
                <a16:creationId xmlns:a16="http://schemas.microsoft.com/office/drawing/2014/main" id="{7578B0CB-2E82-488E-B3C0-6C7F50C52A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0" y="3447048"/>
            <a:ext cx="4116834" cy="108338"/>
          </a:xfrm>
          <a:prstGeom prst="rect">
            <a:avLst/>
          </a:prstGeom>
        </p:spPr>
      </p:pic>
    </p:spTree>
    <p:extLst>
      <p:ext uri="{BB962C8B-B14F-4D97-AF65-F5344CB8AC3E}">
        <p14:creationId xmlns:p14="http://schemas.microsoft.com/office/powerpoint/2010/main" val="2308296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68F24EAB-F8FA-4D00-8766-3254BAE42796}"/>
              </a:ext>
            </a:extLst>
          </p:cNvPr>
          <p:cNvSpPr/>
          <p:nvPr/>
        </p:nvSpPr>
        <p:spPr>
          <a:xfrm>
            <a:off x="228600" y="1143000"/>
            <a:ext cx="4076822" cy="369332"/>
          </a:xfrm>
          <a:prstGeom prst="rect">
            <a:avLst/>
          </a:prstGeom>
        </p:spPr>
        <p:txBody>
          <a:bodyPr wrap="none">
            <a:spAutoFit/>
          </a:bodyPr>
          <a:lstStyle/>
          <a:p>
            <a:r>
              <a:rPr lang="de-DE" b="1" dirty="0"/>
              <a:t>Partitioning Algorithms: Basic Concept</a:t>
            </a:r>
          </a:p>
        </p:txBody>
      </p:sp>
      <p:sp>
        <p:nvSpPr>
          <p:cNvPr id="3" name="Rectangle 2">
            <a:extLst>
              <a:ext uri="{FF2B5EF4-FFF2-40B4-BE49-F238E27FC236}">
                <a16:creationId xmlns:a16="http://schemas.microsoft.com/office/drawing/2014/main" id="{292BE716-A9A4-4DDB-8FC3-C6FDE13793EF}"/>
              </a:ext>
            </a:extLst>
          </p:cNvPr>
          <p:cNvSpPr/>
          <p:nvPr/>
        </p:nvSpPr>
        <p:spPr>
          <a:xfrm>
            <a:off x="228600" y="1743555"/>
            <a:ext cx="8690112" cy="2400081"/>
          </a:xfrm>
          <a:prstGeom prst="rect">
            <a:avLst/>
          </a:prstGeom>
        </p:spPr>
        <p:txBody>
          <a:bodyPr wrap="square">
            <a:spAutoFit/>
          </a:bodyPr>
          <a:lstStyle/>
          <a:p>
            <a:pPr marL="338138" lvl="0" indent="-345758">
              <a:lnSpc>
                <a:spcPct val="109375"/>
              </a:lnSpc>
              <a:buClr>
                <a:srgbClr val="CCFF33"/>
              </a:buClr>
              <a:buSzPts val="1800"/>
              <a:buFont typeface="Noto Sans Symbols"/>
              <a:buChar char="■"/>
            </a:pPr>
            <a:r>
              <a:rPr lang="en-US" u="sng" dirty="0">
                <a:solidFill>
                  <a:schemeClr val="dk1"/>
                </a:solidFill>
                <a:ea typeface="Arial"/>
                <a:cs typeface="Arial"/>
                <a:sym typeface="Arial"/>
              </a:rPr>
              <a:t>Partitioning method:</a:t>
            </a:r>
            <a:r>
              <a:rPr lang="en-US" dirty="0">
                <a:solidFill>
                  <a:schemeClr val="dk1"/>
                </a:solidFill>
                <a:ea typeface="Arial"/>
                <a:cs typeface="Arial"/>
                <a:sym typeface="Arial"/>
              </a:rPr>
              <a:t> Construct a partition of a database </a:t>
            </a:r>
            <a:r>
              <a:rPr lang="en-US" b="1" i="1" dirty="0">
                <a:solidFill>
                  <a:schemeClr val="dk1"/>
                </a:solidFill>
                <a:ea typeface="Arial"/>
                <a:cs typeface="Arial"/>
                <a:sym typeface="Arial"/>
              </a:rPr>
              <a:t>D</a:t>
            </a:r>
            <a:r>
              <a:rPr lang="en-US" dirty="0">
                <a:solidFill>
                  <a:schemeClr val="dk1"/>
                </a:solidFill>
                <a:ea typeface="Arial"/>
                <a:cs typeface="Arial"/>
                <a:sym typeface="Arial"/>
              </a:rPr>
              <a:t> of </a:t>
            </a:r>
            <a:r>
              <a:rPr lang="en-US" b="1" i="1" dirty="0">
                <a:solidFill>
                  <a:schemeClr val="dk1"/>
                </a:solidFill>
                <a:ea typeface="Arial"/>
                <a:cs typeface="Arial"/>
                <a:sym typeface="Arial"/>
              </a:rPr>
              <a:t>n</a:t>
            </a:r>
            <a:r>
              <a:rPr lang="en-US" dirty="0">
                <a:solidFill>
                  <a:schemeClr val="dk1"/>
                </a:solidFill>
                <a:ea typeface="Arial"/>
                <a:cs typeface="Arial"/>
                <a:sym typeface="Arial"/>
              </a:rPr>
              <a:t> objects into a set of </a:t>
            </a:r>
            <a:r>
              <a:rPr lang="en-US" b="1" i="1" dirty="0">
                <a:solidFill>
                  <a:schemeClr val="dk1"/>
                </a:solidFill>
                <a:ea typeface="Arial"/>
                <a:cs typeface="Arial"/>
                <a:sym typeface="Arial"/>
              </a:rPr>
              <a:t>k</a:t>
            </a:r>
            <a:r>
              <a:rPr lang="en-US" dirty="0">
                <a:solidFill>
                  <a:schemeClr val="dk1"/>
                </a:solidFill>
                <a:ea typeface="Arial"/>
                <a:cs typeface="Arial"/>
                <a:sym typeface="Arial"/>
              </a:rPr>
              <a:t> clusters</a:t>
            </a:r>
            <a:endParaRPr lang="en-US" dirty="0"/>
          </a:p>
          <a:p>
            <a:pPr marL="338138" lvl="0" indent="-345758">
              <a:lnSpc>
                <a:spcPct val="102000"/>
              </a:lnSpc>
              <a:spcBef>
                <a:spcPts val="600"/>
              </a:spcBef>
              <a:buClr>
                <a:srgbClr val="CCFF33"/>
              </a:buClr>
              <a:buSzPts val="1800"/>
              <a:buFont typeface="Noto Sans Symbols"/>
              <a:buChar char="■"/>
            </a:pPr>
            <a:r>
              <a:rPr lang="en-US" dirty="0">
                <a:solidFill>
                  <a:schemeClr val="dk1"/>
                </a:solidFill>
                <a:ea typeface="Arial"/>
                <a:cs typeface="Arial"/>
                <a:sym typeface="Arial"/>
              </a:rPr>
              <a:t>Given a </a:t>
            </a:r>
            <a:r>
              <a:rPr lang="en-US" i="1" dirty="0">
                <a:solidFill>
                  <a:schemeClr val="dk1"/>
                </a:solidFill>
                <a:ea typeface="Arial"/>
                <a:cs typeface="Arial"/>
                <a:sym typeface="Arial"/>
              </a:rPr>
              <a:t>k</a:t>
            </a:r>
            <a:r>
              <a:rPr lang="en-US" dirty="0">
                <a:solidFill>
                  <a:schemeClr val="dk1"/>
                </a:solidFill>
                <a:ea typeface="Arial"/>
                <a:cs typeface="Arial"/>
                <a:sym typeface="Arial"/>
              </a:rPr>
              <a:t>, find a partition of </a:t>
            </a:r>
            <a:r>
              <a:rPr lang="en-US" i="1" dirty="0">
                <a:solidFill>
                  <a:schemeClr val="dk1"/>
                </a:solidFill>
                <a:ea typeface="Arial"/>
                <a:cs typeface="Arial"/>
                <a:sym typeface="Arial"/>
              </a:rPr>
              <a:t>k clusters </a:t>
            </a:r>
            <a:r>
              <a:rPr lang="en-US" dirty="0">
                <a:solidFill>
                  <a:schemeClr val="dk1"/>
                </a:solidFill>
                <a:ea typeface="Arial"/>
                <a:cs typeface="Arial"/>
                <a:sym typeface="Arial"/>
              </a:rPr>
              <a:t>that optimizes the chosen partitioning criterion</a:t>
            </a:r>
            <a:endParaRPr lang="en-US" dirty="0"/>
          </a:p>
          <a:p>
            <a:pPr marL="738188" lvl="1" indent="-296228">
              <a:lnSpc>
                <a:spcPct val="102000"/>
              </a:lnSpc>
              <a:spcBef>
                <a:spcPts val="600"/>
              </a:spcBef>
              <a:buClr>
                <a:srgbClr val="CC9900"/>
              </a:buClr>
              <a:buSzPts val="1800"/>
              <a:buFont typeface="Noto Sans Symbols"/>
              <a:buChar char="■"/>
            </a:pPr>
            <a:r>
              <a:rPr lang="en-US" dirty="0">
                <a:solidFill>
                  <a:srgbClr val="339966"/>
                </a:solidFill>
                <a:ea typeface="Arial"/>
                <a:cs typeface="Arial"/>
                <a:sym typeface="Arial"/>
              </a:rPr>
              <a:t>Heuristic methods: </a:t>
            </a:r>
            <a:r>
              <a:rPr lang="en-US" i="1" dirty="0">
                <a:solidFill>
                  <a:srgbClr val="339966"/>
                </a:solidFill>
                <a:ea typeface="Arial"/>
                <a:cs typeface="Arial"/>
                <a:sym typeface="Arial"/>
              </a:rPr>
              <a:t>k-means</a:t>
            </a:r>
            <a:r>
              <a:rPr lang="en-US" dirty="0">
                <a:solidFill>
                  <a:srgbClr val="339966"/>
                </a:solidFill>
                <a:ea typeface="Arial"/>
                <a:cs typeface="Arial"/>
                <a:sym typeface="Arial"/>
              </a:rPr>
              <a:t> and </a:t>
            </a:r>
            <a:r>
              <a:rPr lang="en-US" i="1" dirty="0">
                <a:solidFill>
                  <a:srgbClr val="339966"/>
                </a:solidFill>
                <a:ea typeface="Arial"/>
                <a:cs typeface="Arial"/>
                <a:sym typeface="Arial"/>
              </a:rPr>
              <a:t>k-medoids</a:t>
            </a:r>
            <a:r>
              <a:rPr lang="en-US" dirty="0">
                <a:solidFill>
                  <a:srgbClr val="339966"/>
                </a:solidFill>
                <a:ea typeface="Arial"/>
                <a:cs typeface="Arial"/>
                <a:sym typeface="Arial"/>
              </a:rPr>
              <a:t> algorithms</a:t>
            </a:r>
            <a:endParaRPr lang="en-US" dirty="0"/>
          </a:p>
          <a:p>
            <a:pPr marL="738188" lvl="1" indent="-296228">
              <a:lnSpc>
                <a:spcPct val="102000"/>
              </a:lnSpc>
              <a:spcBef>
                <a:spcPts val="600"/>
              </a:spcBef>
              <a:buClr>
                <a:srgbClr val="CC9900"/>
              </a:buClr>
              <a:buSzPts val="1800"/>
              <a:buFont typeface="Noto Sans Symbols"/>
              <a:buChar char="■"/>
            </a:pPr>
            <a:r>
              <a:rPr lang="en-US" i="1" u="sng" dirty="0">
                <a:solidFill>
                  <a:srgbClr val="339966"/>
                </a:solidFill>
                <a:ea typeface="Arial"/>
                <a:cs typeface="Arial"/>
                <a:sym typeface="Arial"/>
              </a:rPr>
              <a:t>k-means</a:t>
            </a:r>
            <a:r>
              <a:rPr lang="en-US" dirty="0">
                <a:solidFill>
                  <a:srgbClr val="339966"/>
                </a:solidFill>
                <a:ea typeface="Arial"/>
                <a:cs typeface="Arial"/>
                <a:sym typeface="Arial"/>
              </a:rPr>
              <a:t> (MacQueen’67): Each cluster is represented by the center of the cluster</a:t>
            </a:r>
            <a:endParaRPr lang="en-US" dirty="0"/>
          </a:p>
          <a:p>
            <a:pPr marL="738188" lvl="1" indent="-296228">
              <a:lnSpc>
                <a:spcPct val="102000"/>
              </a:lnSpc>
              <a:spcBef>
                <a:spcPts val="600"/>
              </a:spcBef>
              <a:buClr>
                <a:srgbClr val="CC9900"/>
              </a:buClr>
              <a:buSzPts val="1800"/>
              <a:buFont typeface="Noto Sans Symbols"/>
              <a:buChar char="■"/>
            </a:pPr>
            <a:r>
              <a:rPr lang="en-US" i="1" u="sng" dirty="0">
                <a:solidFill>
                  <a:srgbClr val="339966"/>
                </a:solidFill>
                <a:ea typeface="Arial"/>
                <a:cs typeface="Arial"/>
                <a:sym typeface="Arial"/>
              </a:rPr>
              <a:t>k-medoids</a:t>
            </a:r>
            <a:r>
              <a:rPr lang="en-US" dirty="0">
                <a:solidFill>
                  <a:srgbClr val="339966"/>
                </a:solidFill>
                <a:ea typeface="Arial"/>
                <a:cs typeface="Arial"/>
                <a:sym typeface="Arial"/>
              </a:rPr>
              <a:t> or PAM (Partition around medoids) (Kaufman &amp; Rousseeuw’87): Each cluster is represented by one of the objects in the cluster  </a:t>
            </a:r>
            <a:endParaRPr lang="en-US" dirty="0"/>
          </a:p>
        </p:txBody>
      </p:sp>
    </p:spTree>
    <p:extLst>
      <p:ext uri="{BB962C8B-B14F-4D97-AF65-F5344CB8AC3E}">
        <p14:creationId xmlns:p14="http://schemas.microsoft.com/office/powerpoint/2010/main" val="558665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CB4EDABC-2CB7-4927-AD81-C80C1487AA52}"/>
              </a:ext>
            </a:extLst>
          </p:cNvPr>
          <p:cNvSpPr/>
          <p:nvPr/>
        </p:nvSpPr>
        <p:spPr>
          <a:xfrm>
            <a:off x="228600" y="1143000"/>
            <a:ext cx="3288080" cy="349968"/>
          </a:xfrm>
          <a:prstGeom prst="rect">
            <a:avLst/>
          </a:prstGeom>
        </p:spPr>
        <p:txBody>
          <a:bodyPr wrap="none">
            <a:spAutoFit/>
          </a:bodyPr>
          <a:lstStyle/>
          <a:p>
            <a:pPr lvl="0">
              <a:lnSpc>
                <a:spcPct val="93000"/>
              </a:lnSpc>
              <a:buClr>
                <a:srgbClr val="FFCC00"/>
              </a:buClr>
              <a:buSzPts val="3200"/>
            </a:pPr>
            <a:r>
              <a:rPr lang="de-DE" dirty="0">
                <a:solidFill>
                  <a:schemeClr val="accent2"/>
                </a:solidFill>
                <a:ea typeface="Arial"/>
                <a:cs typeface="Arial"/>
                <a:sym typeface="Arial"/>
              </a:rPr>
              <a:t>The </a:t>
            </a:r>
            <a:r>
              <a:rPr lang="de-DE" i="1" dirty="0">
                <a:solidFill>
                  <a:schemeClr val="accent2"/>
                </a:solidFill>
                <a:ea typeface="Arial"/>
                <a:cs typeface="Arial"/>
                <a:sym typeface="Arial"/>
              </a:rPr>
              <a:t>K-Means</a:t>
            </a:r>
            <a:r>
              <a:rPr lang="de-DE" dirty="0">
                <a:solidFill>
                  <a:schemeClr val="accent2"/>
                </a:solidFill>
                <a:ea typeface="Arial"/>
                <a:cs typeface="Arial"/>
                <a:sym typeface="Arial"/>
              </a:rPr>
              <a:t> Clustering Method</a:t>
            </a:r>
            <a:r>
              <a:rPr lang="de-DE" sz="1400" b="1" dirty="0">
                <a:solidFill>
                  <a:schemeClr val="accent2"/>
                </a:solidFill>
                <a:ea typeface="Arial"/>
                <a:cs typeface="Arial"/>
                <a:sym typeface="Arial"/>
              </a:rPr>
              <a:t> </a:t>
            </a:r>
            <a:endParaRPr lang="de-DE" dirty="0"/>
          </a:p>
        </p:txBody>
      </p:sp>
      <p:sp>
        <p:nvSpPr>
          <p:cNvPr id="3" name="Rectangle 2">
            <a:extLst>
              <a:ext uri="{FF2B5EF4-FFF2-40B4-BE49-F238E27FC236}">
                <a16:creationId xmlns:a16="http://schemas.microsoft.com/office/drawing/2014/main" id="{652603F2-D460-4745-AD62-372C37B0788B}"/>
              </a:ext>
            </a:extLst>
          </p:cNvPr>
          <p:cNvSpPr/>
          <p:nvPr/>
        </p:nvSpPr>
        <p:spPr>
          <a:xfrm>
            <a:off x="228600" y="1828800"/>
            <a:ext cx="8686800" cy="2244012"/>
          </a:xfrm>
          <a:prstGeom prst="rect">
            <a:avLst/>
          </a:prstGeom>
        </p:spPr>
        <p:txBody>
          <a:bodyPr wrap="square">
            <a:spAutoFit/>
          </a:bodyPr>
          <a:lstStyle/>
          <a:p>
            <a:pPr marL="338138" lvl="0" indent="-345758">
              <a:lnSpc>
                <a:spcPct val="119291"/>
              </a:lnSpc>
              <a:buClr>
                <a:srgbClr val="CCFF33"/>
              </a:buClr>
              <a:buSzPts val="1800"/>
              <a:buFont typeface="Noto Sans Symbols"/>
              <a:buChar char="■"/>
            </a:pPr>
            <a:r>
              <a:rPr lang="en-US" dirty="0">
                <a:solidFill>
                  <a:schemeClr val="dk1"/>
                </a:solidFill>
                <a:ea typeface="Arial"/>
                <a:cs typeface="Arial"/>
                <a:sym typeface="Arial"/>
              </a:rPr>
              <a:t>Given </a:t>
            </a:r>
            <a:r>
              <a:rPr lang="en-US" i="1" dirty="0">
                <a:solidFill>
                  <a:schemeClr val="dk1"/>
                </a:solidFill>
                <a:ea typeface="Arial"/>
                <a:cs typeface="Arial"/>
                <a:sym typeface="Arial"/>
              </a:rPr>
              <a:t>k</a:t>
            </a:r>
            <a:r>
              <a:rPr lang="en-US" dirty="0">
                <a:solidFill>
                  <a:schemeClr val="dk1"/>
                </a:solidFill>
                <a:ea typeface="Arial"/>
                <a:cs typeface="Arial"/>
                <a:sym typeface="Arial"/>
              </a:rPr>
              <a:t>, the </a:t>
            </a:r>
            <a:r>
              <a:rPr lang="en-US" i="1" dirty="0">
                <a:solidFill>
                  <a:schemeClr val="dk1"/>
                </a:solidFill>
                <a:ea typeface="Arial"/>
                <a:cs typeface="Arial"/>
                <a:sym typeface="Arial"/>
              </a:rPr>
              <a:t>k-means</a:t>
            </a:r>
            <a:r>
              <a:rPr lang="en-US" dirty="0">
                <a:solidFill>
                  <a:schemeClr val="dk1"/>
                </a:solidFill>
                <a:ea typeface="Arial"/>
                <a:cs typeface="Arial"/>
                <a:sym typeface="Arial"/>
              </a:rPr>
              <a:t> algorithm is implemented in four steps:</a:t>
            </a:r>
            <a:endParaRPr lang="en-US" dirty="0"/>
          </a:p>
          <a:p>
            <a:pPr marL="738188" lvl="1" indent="-296228">
              <a:lnSpc>
                <a:spcPct val="111000"/>
              </a:lnSpc>
              <a:spcBef>
                <a:spcPts val="600"/>
              </a:spcBef>
              <a:buClr>
                <a:srgbClr val="CC9900"/>
              </a:buClr>
              <a:buSzPts val="1800"/>
              <a:buFont typeface="Noto Sans Symbols"/>
              <a:buChar char="■"/>
            </a:pPr>
            <a:r>
              <a:rPr lang="en-US" dirty="0">
                <a:solidFill>
                  <a:srgbClr val="339966"/>
                </a:solidFill>
                <a:ea typeface="Arial"/>
                <a:cs typeface="Arial"/>
                <a:sym typeface="Arial"/>
              </a:rPr>
              <a:t>Partition objects into </a:t>
            </a:r>
            <a:r>
              <a:rPr lang="en-US" i="1" dirty="0">
                <a:solidFill>
                  <a:srgbClr val="339966"/>
                </a:solidFill>
                <a:ea typeface="Arial"/>
                <a:cs typeface="Arial"/>
                <a:sym typeface="Arial"/>
              </a:rPr>
              <a:t>k</a:t>
            </a:r>
            <a:r>
              <a:rPr lang="en-US" dirty="0">
                <a:solidFill>
                  <a:srgbClr val="339966"/>
                </a:solidFill>
                <a:ea typeface="Arial"/>
                <a:cs typeface="Arial"/>
                <a:sym typeface="Arial"/>
              </a:rPr>
              <a:t> nonempty subsets</a:t>
            </a:r>
            <a:endParaRPr lang="en-US" dirty="0"/>
          </a:p>
          <a:p>
            <a:pPr marL="738188" lvl="1" indent="-296228">
              <a:lnSpc>
                <a:spcPct val="111000"/>
              </a:lnSpc>
              <a:spcBef>
                <a:spcPts val="600"/>
              </a:spcBef>
              <a:buClr>
                <a:srgbClr val="CC9900"/>
              </a:buClr>
              <a:buSzPts val="1800"/>
              <a:buFont typeface="Noto Sans Symbols"/>
              <a:buChar char="■"/>
            </a:pPr>
            <a:r>
              <a:rPr lang="en-US" dirty="0">
                <a:solidFill>
                  <a:srgbClr val="339966"/>
                </a:solidFill>
                <a:ea typeface="Arial"/>
                <a:cs typeface="Arial"/>
                <a:sym typeface="Arial"/>
              </a:rPr>
              <a:t>Compute seed points as the centroids of the clusters of the current partition (the centroid is the center, i.e., </a:t>
            </a:r>
            <a:r>
              <a:rPr lang="en-US" i="1" dirty="0">
                <a:solidFill>
                  <a:srgbClr val="339966"/>
                </a:solidFill>
                <a:ea typeface="Arial"/>
                <a:cs typeface="Arial"/>
                <a:sym typeface="Arial"/>
              </a:rPr>
              <a:t>mean point</a:t>
            </a:r>
            <a:r>
              <a:rPr lang="en-US" dirty="0">
                <a:solidFill>
                  <a:srgbClr val="339966"/>
                </a:solidFill>
                <a:ea typeface="Arial"/>
                <a:cs typeface="Arial"/>
                <a:sym typeface="Arial"/>
              </a:rPr>
              <a:t>, of the cluster)</a:t>
            </a:r>
            <a:endParaRPr lang="en-US" dirty="0"/>
          </a:p>
          <a:p>
            <a:pPr marL="738188" lvl="1" indent="-296228">
              <a:lnSpc>
                <a:spcPct val="111000"/>
              </a:lnSpc>
              <a:spcBef>
                <a:spcPts val="600"/>
              </a:spcBef>
              <a:buClr>
                <a:srgbClr val="CC9900"/>
              </a:buClr>
              <a:buSzPts val="1800"/>
              <a:buFont typeface="Noto Sans Symbols"/>
              <a:buChar char="■"/>
            </a:pPr>
            <a:r>
              <a:rPr lang="en-US" dirty="0">
                <a:solidFill>
                  <a:srgbClr val="339966"/>
                </a:solidFill>
                <a:ea typeface="Arial"/>
                <a:cs typeface="Arial"/>
                <a:sym typeface="Arial"/>
              </a:rPr>
              <a:t>Assign each object to the cluster with the nearest seed point  </a:t>
            </a:r>
            <a:endParaRPr lang="en-US" dirty="0"/>
          </a:p>
          <a:p>
            <a:pPr marL="738188" lvl="1" indent="-296228">
              <a:lnSpc>
                <a:spcPct val="111000"/>
              </a:lnSpc>
              <a:spcBef>
                <a:spcPts val="600"/>
              </a:spcBef>
              <a:buClr>
                <a:srgbClr val="CC9900"/>
              </a:buClr>
              <a:buSzPts val="1800"/>
              <a:buFont typeface="Noto Sans Symbols"/>
              <a:buChar char="■"/>
            </a:pPr>
            <a:r>
              <a:rPr lang="en-US" dirty="0">
                <a:solidFill>
                  <a:srgbClr val="339966"/>
                </a:solidFill>
                <a:ea typeface="Arial"/>
                <a:cs typeface="Arial"/>
                <a:sym typeface="Arial"/>
              </a:rPr>
              <a:t>Go back to Step 2, stop when no more new assignment</a:t>
            </a:r>
            <a:endParaRPr lang="en-US" dirty="0"/>
          </a:p>
        </p:txBody>
      </p:sp>
    </p:spTree>
    <p:extLst>
      <p:ext uri="{BB962C8B-B14F-4D97-AF65-F5344CB8AC3E}">
        <p14:creationId xmlns:p14="http://schemas.microsoft.com/office/powerpoint/2010/main" val="1076559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BCB0921C-919A-464F-8BBA-DD4C1893A4FE}"/>
              </a:ext>
            </a:extLst>
          </p:cNvPr>
          <p:cNvSpPr/>
          <p:nvPr/>
        </p:nvSpPr>
        <p:spPr>
          <a:xfrm>
            <a:off x="228600" y="1143000"/>
            <a:ext cx="1056700" cy="369332"/>
          </a:xfrm>
          <a:prstGeom prst="rect">
            <a:avLst/>
          </a:prstGeom>
        </p:spPr>
        <p:txBody>
          <a:bodyPr wrap="none">
            <a:spAutoFit/>
          </a:bodyPr>
          <a:lstStyle/>
          <a:p>
            <a:r>
              <a:rPr lang="de-DE" b="1" dirty="0"/>
              <a:t>Example</a:t>
            </a:r>
          </a:p>
        </p:txBody>
      </p:sp>
      <p:grpSp>
        <p:nvGrpSpPr>
          <p:cNvPr id="7" name="Google Shape;451;p75">
            <a:extLst>
              <a:ext uri="{FF2B5EF4-FFF2-40B4-BE49-F238E27FC236}">
                <a16:creationId xmlns:a16="http://schemas.microsoft.com/office/drawing/2014/main" id="{367DBBD7-FD67-4600-8B4B-1BE7B6839827}"/>
              </a:ext>
            </a:extLst>
          </p:cNvPr>
          <p:cNvGrpSpPr/>
          <p:nvPr/>
        </p:nvGrpSpPr>
        <p:grpSpPr>
          <a:xfrm>
            <a:off x="3391137" y="2114320"/>
            <a:ext cx="2211873" cy="1486130"/>
            <a:chOff x="2016" y="1248"/>
            <a:chExt cx="1440" cy="1296"/>
          </a:xfrm>
        </p:grpSpPr>
        <p:pic>
          <p:nvPicPr>
            <p:cNvPr id="8" name="Google Shape;452;p75">
              <a:extLst>
                <a:ext uri="{FF2B5EF4-FFF2-40B4-BE49-F238E27FC236}">
                  <a16:creationId xmlns:a16="http://schemas.microsoft.com/office/drawing/2014/main" id="{91719AE2-5B75-41C1-809F-A6FD1EF5DAD9}"/>
                </a:ext>
              </a:extLst>
            </p:cNvPr>
            <p:cNvPicPr preferRelativeResize="0"/>
            <p:nvPr/>
          </p:nvPicPr>
          <p:blipFill rotWithShape="1">
            <a:blip r:embed="rId3">
              <a:alphaModFix/>
            </a:blip>
            <a:srcRect/>
            <a:stretch/>
          </p:blipFill>
          <p:spPr>
            <a:xfrm>
              <a:off x="2016" y="1248"/>
              <a:ext cx="1440" cy="1296"/>
            </a:xfrm>
            <a:prstGeom prst="rect">
              <a:avLst/>
            </a:prstGeom>
            <a:noFill/>
            <a:ln>
              <a:noFill/>
            </a:ln>
          </p:spPr>
        </p:pic>
        <p:sp>
          <p:nvSpPr>
            <p:cNvPr id="9" name="Google Shape;453;p75">
              <a:extLst>
                <a:ext uri="{FF2B5EF4-FFF2-40B4-BE49-F238E27FC236}">
                  <a16:creationId xmlns:a16="http://schemas.microsoft.com/office/drawing/2014/main" id="{DB84CCF4-DB6C-4FF5-95A3-937FC4A81002}"/>
                </a:ext>
              </a:extLst>
            </p:cNvPr>
            <p:cNvSpPr/>
            <p:nvPr/>
          </p:nvSpPr>
          <p:spPr>
            <a:xfrm>
              <a:off x="2339" y="1468"/>
              <a:ext cx="573" cy="873"/>
            </a:xfrm>
            <a:custGeom>
              <a:avLst/>
              <a:gdLst/>
              <a:ahLst/>
              <a:cxnLst/>
              <a:rect l="l" t="t" r="r" b="b"/>
              <a:pathLst>
                <a:path w="2527" h="3848" extrusionOk="0">
                  <a:moveTo>
                    <a:pt x="1536" y="854"/>
                  </a:moveTo>
                  <a:cubicBezTo>
                    <a:pt x="1509" y="570"/>
                    <a:pt x="1474" y="210"/>
                    <a:pt x="1162" y="109"/>
                  </a:cubicBezTo>
                  <a:cubicBezTo>
                    <a:pt x="1005" y="0"/>
                    <a:pt x="916" y="46"/>
                    <a:pt x="703" y="64"/>
                  </a:cubicBezTo>
                  <a:cubicBezTo>
                    <a:pt x="575" y="94"/>
                    <a:pt x="498" y="137"/>
                    <a:pt x="394" y="222"/>
                  </a:cubicBezTo>
                  <a:cubicBezTo>
                    <a:pt x="249" y="512"/>
                    <a:pt x="59" y="799"/>
                    <a:pt x="0" y="1126"/>
                  </a:cubicBezTo>
                  <a:cubicBezTo>
                    <a:pt x="15" y="1468"/>
                    <a:pt x="9" y="1783"/>
                    <a:pt x="131" y="2100"/>
                  </a:cubicBezTo>
                  <a:cubicBezTo>
                    <a:pt x="231" y="2656"/>
                    <a:pt x="513" y="3227"/>
                    <a:pt x="1073" y="3410"/>
                  </a:cubicBezTo>
                  <a:cubicBezTo>
                    <a:pt x="1230" y="3517"/>
                    <a:pt x="1029" y="3395"/>
                    <a:pt x="1272" y="3477"/>
                  </a:cubicBezTo>
                  <a:cubicBezTo>
                    <a:pt x="1296" y="3486"/>
                    <a:pt x="1313" y="3511"/>
                    <a:pt x="1337" y="3523"/>
                  </a:cubicBezTo>
                  <a:cubicBezTo>
                    <a:pt x="1402" y="3557"/>
                    <a:pt x="1485" y="3566"/>
                    <a:pt x="1556" y="3590"/>
                  </a:cubicBezTo>
                  <a:cubicBezTo>
                    <a:pt x="1666" y="3666"/>
                    <a:pt x="1722" y="3718"/>
                    <a:pt x="1844" y="3749"/>
                  </a:cubicBezTo>
                  <a:cubicBezTo>
                    <a:pt x="2028" y="3847"/>
                    <a:pt x="2117" y="3813"/>
                    <a:pt x="2348" y="3795"/>
                  </a:cubicBezTo>
                  <a:cubicBezTo>
                    <a:pt x="2526" y="3612"/>
                    <a:pt x="2428" y="3322"/>
                    <a:pt x="2327" y="3117"/>
                  </a:cubicBezTo>
                  <a:cubicBezTo>
                    <a:pt x="2283" y="3029"/>
                    <a:pt x="2292" y="2989"/>
                    <a:pt x="2218" y="2912"/>
                  </a:cubicBezTo>
                  <a:cubicBezTo>
                    <a:pt x="2179" y="2800"/>
                    <a:pt x="2108" y="2711"/>
                    <a:pt x="2040" y="2620"/>
                  </a:cubicBezTo>
                  <a:cubicBezTo>
                    <a:pt x="2004" y="2506"/>
                    <a:pt x="1907" y="2427"/>
                    <a:pt x="1844" y="2326"/>
                  </a:cubicBezTo>
                  <a:cubicBezTo>
                    <a:pt x="1827" y="2298"/>
                    <a:pt x="1817" y="2265"/>
                    <a:pt x="1800" y="2235"/>
                  </a:cubicBezTo>
                  <a:cubicBezTo>
                    <a:pt x="1788" y="2210"/>
                    <a:pt x="1770" y="2189"/>
                    <a:pt x="1755" y="2167"/>
                  </a:cubicBezTo>
                  <a:cubicBezTo>
                    <a:pt x="1720" y="2048"/>
                    <a:pt x="1746" y="2118"/>
                    <a:pt x="1645" y="1963"/>
                  </a:cubicBezTo>
                  <a:cubicBezTo>
                    <a:pt x="1630" y="1941"/>
                    <a:pt x="1601" y="1895"/>
                    <a:pt x="1601" y="1895"/>
                  </a:cubicBezTo>
                  <a:cubicBezTo>
                    <a:pt x="1539" y="1557"/>
                    <a:pt x="1536" y="1196"/>
                    <a:pt x="1536" y="854"/>
                  </a:cubicBezTo>
                </a:path>
              </a:pathLst>
            </a:custGeom>
            <a:noFill/>
            <a:ln w="1907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0" name="Google Shape;454;p75">
              <a:extLst>
                <a:ext uri="{FF2B5EF4-FFF2-40B4-BE49-F238E27FC236}">
                  <a16:creationId xmlns:a16="http://schemas.microsoft.com/office/drawing/2014/main" id="{A5F79C3B-D7B8-4701-AC9A-8127FB3BC77B}"/>
                </a:ext>
              </a:extLst>
            </p:cNvPr>
            <p:cNvSpPr/>
            <p:nvPr/>
          </p:nvSpPr>
          <p:spPr>
            <a:xfrm>
              <a:off x="2728" y="1697"/>
              <a:ext cx="517" cy="437"/>
            </a:xfrm>
            <a:custGeom>
              <a:avLst/>
              <a:gdLst/>
              <a:ahLst/>
              <a:cxnLst/>
              <a:rect l="l" t="t" r="r" b="b"/>
              <a:pathLst>
                <a:path w="2279" h="1925" extrusionOk="0">
                  <a:moveTo>
                    <a:pt x="543" y="205"/>
                  </a:moveTo>
                  <a:cubicBezTo>
                    <a:pt x="433" y="125"/>
                    <a:pt x="332" y="187"/>
                    <a:pt x="213" y="226"/>
                  </a:cubicBezTo>
                  <a:cubicBezTo>
                    <a:pt x="39" y="348"/>
                    <a:pt x="83" y="326"/>
                    <a:pt x="15" y="519"/>
                  </a:cubicBezTo>
                  <a:cubicBezTo>
                    <a:pt x="24" y="663"/>
                    <a:pt x="0" y="812"/>
                    <a:pt x="39" y="950"/>
                  </a:cubicBezTo>
                  <a:cubicBezTo>
                    <a:pt x="56" y="1011"/>
                    <a:pt x="133" y="1035"/>
                    <a:pt x="169" y="1087"/>
                  </a:cubicBezTo>
                  <a:cubicBezTo>
                    <a:pt x="273" y="1243"/>
                    <a:pt x="213" y="1191"/>
                    <a:pt x="323" y="1267"/>
                  </a:cubicBezTo>
                  <a:cubicBezTo>
                    <a:pt x="430" y="1426"/>
                    <a:pt x="554" y="1551"/>
                    <a:pt x="697" y="1674"/>
                  </a:cubicBezTo>
                  <a:cubicBezTo>
                    <a:pt x="720" y="1695"/>
                    <a:pt x="736" y="1726"/>
                    <a:pt x="762" y="1741"/>
                  </a:cubicBezTo>
                  <a:cubicBezTo>
                    <a:pt x="839" y="1784"/>
                    <a:pt x="905" y="1780"/>
                    <a:pt x="982" y="1811"/>
                  </a:cubicBezTo>
                  <a:cubicBezTo>
                    <a:pt x="1100" y="1856"/>
                    <a:pt x="1210" y="1897"/>
                    <a:pt x="1335" y="1924"/>
                  </a:cubicBezTo>
                  <a:cubicBezTo>
                    <a:pt x="1477" y="1908"/>
                    <a:pt x="1634" y="1903"/>
                    <a:pt x="1774" y="1854"/>
                  </a:cubicBezTo>
                  <a:cubicBezTo>
                    <a:pt x="1833" y="1832"/>
                    <a:pt x="1949" y="1787"/>
                    <a:pt x="1949" y="1787"/>
                  </a:cubicBezTo>
                  <a:cubicBezTo>
                    <a:pt x="2002" y="1637"/>
                    <a:pt x="1930" y="1814"/>
                    <a:pt x="2037" y="1628"/>
                  </a:cubicBezTo>
                  <a:cubicBezTo>
                    <a:pt x="2070" y="1570"/>
                    <a:pt x="2127" y="1447"/>
                    <a:pt x="2127" y="1447"/>
                  </a:cubicBezTo>
                  <a:cubicBezTo>
                    <a:pt x="2132" y="1411"/>
                    <a:pt x="2135" y="1371"/>
                    <a:pt x="2147" y="1334"/>
                  </a:cubicBezTo>
                  <a:cubicBezTo>
                    <a:pt x="2156" y="1310"/>
                    <a:pt x="2182" y="1292"/>
                    <a:pt x="2192" y="1267"/>
                  </a:cubicBezTo>
                  <a:cubicBezTo>
                    <a:pt x="2224" y="1167"/>
                    <a:pt x="2254" y="1014"/>
                    <a:pt x="2278" y="904"/>
                  </a:cubicBezTo>
                  <a:cubicBezTo>
                    <a:pt x="2272" y="785"/>
                    <a:pt x="2272" y="663"/>
                    <a:pt x="2257" y="544"/>
                  </a:cubicBezTo>
                  <a:cubicBezTo>
                    <a:pt x="2236" y="388"/>
                    <a:pt x="2224" y="434"/>
                    <a:pt x="2147" y="339"/>
                  </a:cubicBezTo>
                  <a:cubicBezTo>
                    <a:pt x="1936" y="83"/>
                    <a:pt x="1678" y="73"/>
                    <a:pt x="1379" y="0"/>
                  </a:cubicBezTo>
                  <a:cubicBezTo>
                    <a:pt x="1097" y="12"/>
                    <a:pt x="872" y="18"/>
                    <a:pt x="608" y="92"/>
                  </a:cubicBezTo>
                  <a:cubicBezTo>
                    <a:pt x="457" y="192"/>
                    <a:pt x="427" y="162"/>
                    <a:pt x="543" y="205"/>
                  </a:cubicBezTo>
                </a:path>
              </a:pathLst>
            </a:custGeom>
            <a:noFill/>
            <a:ln w="1907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grpSp>
      <p:grpSp>
        <p:nvGrpSpPr>
          <p:cNvPr id="11" name="Google Shape;455;p75">
            <a:extLst>
              <a:ext uri="{FF2B5EF4-FFF2-40B4-BE49-F238E27FC236}">
                <a16:creationId xmlns:a16="http://schemas.microsoft.com/office/drawing/2014/main" id="{C0E7C712-BEA0-4608-A4EA-0C0A7EBEB69F}"/>
              </a:ext>
            </a:extLst>
          </p:cNvPr>
          <p:cNvGrpSpPr/>
          <p:nvPr/>
        </p:nvGrpSpPr>
        <p:grpSpPr>
          <a:xfrm>
            <a:off x="6767278" y="2132717"/>
            <a:ext cx="2150432" cy="1437967"/>
            <a:chOff x="4144" y="1265"/>
            <a:chExt cx="1400" cy="1254"/>
          </a:xfrm>
        </p:grpSpPr>
        <p:sp>
          <p:nvSpPr>
            <p:cNvPr id="12" name="Google Shape;456;p75">
              <a:extLst>
                <a:ext uri="{FF2B5EF4-FFF2-40B4-BE49-F238E27FC236}">
                  <a16:creationId xmlns:a16="http://schemas.microsoft.com/office/drawing/2014/main" id="{394A7B95-0938-4A02-B989-01567C6A5AF6}"/>
                </a:ext>
              </a:extLst>
            </p:cNvPr>
            <p:cNvSpPr/>
            <p:nvPr/>
          </p:nvSpPr>
          <p:spPr>
            <a:xfrm>
              <a:off x="4144" y="1265"/>
              <a:ext cx="1400" cy="1254"/>
            </a:xfrm>
            <a:prstGeom prst="roundRect">
              <a:avLst>
                <a:gd name="adj" fmla="val 79"/>
              </a:avLst>
            </a:pr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3" name="Google Shape;457;p75">
              <a:extLst>
                <a:ext uri="{FF2B5EF4-FFF2-40B4-BE49-F238E27FC236}">
                  <a16:creationId xmlns:a16="http://schemas.microsoft.com/office/drawing/2014/main" id="{C6D979A6-11FC-4F7F-BC4B-1ED569E4E7B9}"/>
                </a:ext>
              </a:extLst>
            </p:cNvPr>
            <p:cNvSpPr/>
            <p:nvPr/>
          </p:nvSpPr>
          <p:spPr>
            <a:xfrm>
              <a:off x="4278" y="1354"/>
              <a:ext cx="1201" cy="1012"/>
            </a:xfrm>
            <a:prstGeom prst="roundRect">
              <a:avLst>
                <a:gd name="adj" fmla="val 97"/>
              </a:avLst>
            </a:pr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cxnSp>
          <p:nvCxnSpPr>
            <p:cNvPr id="15" name="Google Shape;458;p75">
              <a:extLst>
                <a:ext uri="{FF2B5EF4-FFF2-40B4-BE49-F238E27FC236}">
                  <a16:creationId xmlns:a16="http://schemas.microsoft.com/office/drawing/2014/main" id="{1558B3B5-73C6-415A-B008-9E2E90858187}"/>
                </a:ext>
              </a:extLst>
            </p:cNvPr>
            <p:cNvCxnSpPr/>
            <p:nvPr/>
          </p:nvCxnSpPr>
          <p:spPr>
            <a:xfrm>
              <a:off x="4278" y="2264"/>
              <a:ext cx="1201" cy="1"/>
            </a:xfrm>
            <a:prstGeom prst="straightConnector1">
              <a:avLst/>
            </a:prstGeom>
            <a:noFill/>
            <a:ln w="9525" cap="flat" cmpd="sng">
              <a:solidFill>
                <a:srgbClr val="000000"/>
              </a:solidFill>
              <a:prstDash val="solid"/>
              <a:round/>
              <a:headEnd type="none" w="med" len="med"/>
              <a:tailEnd type="none" w="med" len="med"/>
            </a:ln>
          </p:spPr>
        </p:cxnSp>
        <p:cxnSp>
          <p:nvCxnSpPr>
            <p:cNvPr id="16" name="Google Shape;459;p75">
              <a:extLst>
                <a:ext uri="{FF2B5EF4-FFF2-40B4-BE49-F238E27FC236}">
                  <a16:creationId xmlns:a16="http://schemas.microsoft.com/office/drawing/2014/main" id="{D40C2342-17F6-4C8F-A2EF-4F210FF1AA74}"/>
                </a:ext>
              </a:extLst>
            </p:cNvPr>
            <p:cNvCxnSpPr/>
            <p:nvPr/>
          </p:nvCxnSpPr>
          <p:spPr>
            <a:xfrm>
              <a:off x="4278" y="2163"/>
              <a:ext cx="1201" cy="1"/>
            </a:xfrm>
            <a:prstGeom prst="straightConnector1">
              <a:avLst/>
            </a:prstGeom>
            <a:noFill/>
            <a:ln w="9525" cap="flat" cmpd="sng">
              <a:solidFill>
                <a:srgbClr val="000000"/>
              </a:solidFill>
              <a:prstDash val="solid"/>
              <a:round/>
              <a:headEnd type="none" w="med" len="med"/>
              <a:tailEnd type="none" w="med" len="med"/>
            </a:ln>
          </p:spPr>
        </p:cxnSp>
        <p:cxnSp>
          <p:nvCxnSpPr>
            <p:cNvPr id="17" name="Google Shape;460;p75">
              <a:extLst>
                <a:ext uri="{FF2B5EF4-FFF2-40B4-BE49-F238E27FC236}">
                  <a16:creationId xmlns:a16="http://schemas.microsoft.com/office/drawing/2014/main" id="{3DD0C61D-3141-4FC6-A5CB-39AA41C03F9B}"/>
                </a:ext>
              </a:extLst>
            </p:cNvPr>
            <p:cNvCxnSpPr/>
            <p:nvPr/>
          </p:nvCxnSpPr>
          <p:spPr>
            <a:xfrm>
              <a:off x="4278" y="2061"/>
              <a:ext cx="1201" cy="1"/>
            </a:xfrm>
            <a:prstGeom prst="straightConnector1">
              <a:avLst/>
            </a:prstGeom>
            <a:noFill/>
            <a:ln w="9525" cap="flat" cmpd="sng">
              <a:solidFill>
                <a:srgbClr val="000000"/>
              </a:solidFill>
              <a:prstDash val="solid"/>
              <a:round/>
              <a:headEnd type="none" w="med" len="med"/>
              <a:tailEnd type="none" w="med" len="med"/>
            </a:ln>
          </p:spPr>
        </p:cxnSp>
        <p:cxnSp>
          <p:nvCxnSpPr>
            <p:cNvPr id="18" name="Google Shape;461;p75">
              <a:extLst>
                <a:ext uri="{FF2B5EF4-FFF2-40B4-BE49-F238E27FC236}">
                  <a16:creationId xmlns:a16="http://schemas.microsoft.com/office/drawing/2014/main" id="{3F7DB6A7-CAEE-49E8-86F9-7F9DCB121241}"/>
                </a:ext>
              </a:extLst>
            </p:cNvPr>
            <p:cNvCxnSpPr/>
            <p:nvPr/>
          </p:nvCxnSpPr>
          <p:spPr>
            <a:xfrm>
              <a:off x="4278" y="1960"/>
              <a:ext cx="1201" cy="1"/>
            </a:xfrm>
            <a:prstGeom prst="straightConnector1">
              <a:avLst/>
            </a:prstGeom>
            <a:noFill/>
            <a:ln w="9525" cap="flat" cmpd="sng">
              <a:solidFill>
                <a:srgbClr val="000000"/>
              </a:solidFill>
              <a:prstDash val="solid"/>
              <a:round/>
              <a:headEnd type="none" w="med" len="med"/>
              <a:tailEnd type="none" w="med" len="med"/>
            </a:ln>
          </p:spPr>
        </p:cxnSp>
        <p:cxnSp>
          <p:nvCxnSpPr>
            <p:cNvPr id="19" name="Google Shape;462;p75">
              <a:extLst>
                <a:ext uri="{FF2B5EF4-FFF2-40B4-BE49-F238E27FC236}">
                  <a16:creationId xmlns:a16="http://schemas.microsoft.com/office/drawing/2014/main" id="{F08AF4E9-1302-4C96-B9F1-E6F3F8A82E48}"/>
                </a:ext>
              </a:extLst>
            </p:cNvPr>
            <p:cNvCxnSpPr/>
            <p:nvPr/>
          </p:nvCxnSpPr>
          <p:spPr>
            <a:xfrm>
              <a:off x="4278" y="1858"/>
              <a:ext cx="1201" cy="1"/>
            </a:xfrm>
            <a:prstGeom prst="straightConnector1">
              <a:avLst/>
            </a:prstGeom>
            <a:noFill/>
            <a:ln w="9525" cap="flat" cmpd="sng">
              <a:solidFill>
                <a:srgbClr val="000000"/>
              </a:solidFill>
              <a:prstDash val="solid"/>
              <a:round/>
              <a:headEnd type="none" w="med" len="med"/>
              <a:tailEnd type="none" w="med" len="med"/>
            </a:ln>
          </p:spPr>
        </p:cxnSp>
        <p:cxnSp>
          <p:nvCxnSpPr>
            <p:cNvPr id="20" name="Google Shape;463;p75">
              <a:extLst>
                <a:ext uri="{FF2B5EF4-FFF2-40B4-BE49-F238E27FC236}">
                  <a16:creationId xmlns:a16="http://schemas.microsoft.com/office/drawing/2014/main" id="{25DCF93C-C30E-4CA3-89E8-3A08DBA5658F}"/>
                </a:ext>
              </a:extLst>
            </p:cNvPr>
            <p:cNvCxnSpPr/>
            <p:nvPr/>
          </p:nvCxnSpPr>
          <p:spPr>
            <a:xfrm>
              <a:off x="4278" y="1760"/>
              <a:ext cx="1201" cy="1"/>
            </a:xfrm>
            <a:prstGeom prst="straightConnector1">
              <a:avLst/>
            </a:prstGeom>
            <a:noFill/>
            <a:ln w="9525" cap="flat" cmpd="sng">
              <a:solidFill>
                <a:srgbClr val="000000"/>
              </a:solidFill>
              <a:prstDash val="solid"/>
              <a:round/>
              <a:headEnd type="none" w="med" len="med"/>
              <a:tailEnd type="none" w="med" len="med"/>
            </a:ln>
          </p:spPr>
        </p:cxnSp>
        <p:cxnSp>
          <p:nvCxnSpPr>
            <p:cNvPr id="21" name="Google Shape;464;p75">
              <a:extLst>
                <a:ext uri="{FF2B5EF4-FFF2-40B4-BE49-F238E27FC236}">
                  <a16:creationId xmlns:a16="http://schemas.microsoft.com/office/drawing/2014/main" id="{AC1B530B-3950-4A99-9096-BA5643AFD643}"/>
                </a:ext>
              </a:extLst>
            </p:cNvPr>
            <p:cNvCxnSpPr/>
            <p:nvPr/>
          </p:nvCxnSpPr>
          <p:spPr>
            <a:xfrm>
              <a:off x="4278" y="1659"/>
              <a:ext cx="1201" cy="1"/>
            </a:xfrm>
            <a:prstGeom prst="straightConnector1">
              <a:avLst/>
            </a:prstGeom>
            <a:noFill/>
            <a:ln w="9525" cap="flat" cmpd="sng">
              <a:solidFill>
                <a:srgbClr val="000000"/>
              </a:solidFill>
              <a:prstDash val="solid"/>
              <a:round/>
              <a:headEnd type="none" w="med" len="med"/>
              <a:tailEnd type="none" w="med" len="med"/>
            </a:ln>
          </p:spPr>
        </p:cxnSp>
        <p:cxnSp>
          <p:nvCxnSpPr>
            <p:cNvPr id="22" name="Google Shape;465;p75">
              <a:extLst>
                <a:ext uri="{FF2B5EF4-FFF2-40B4-BE49-F238E27FC236}">
                  <a16:creationId xmlns:a16="http://schemas.microsoft.com/office/drawing/2014/main" id="{472482F1-76DD-4363-8F5A-A50AB551FF11}"/>
                </a:ext>
              </a:extLst>
            </p:cNvPr>
            <p:cNvCxnSpPr/>
            <p:nvPr/>
          </p:nvCxnSpPr>
          <p:spPr>
            <a:xfrm>
              <a:off x="4278" y="1557"/>
              <a:ext cx="1201" cy="1"/>
            </a:xfrm>
            <a:prstGeom prst="straightConnector1">
              <a:avLst/>
            </a:prstGeom>
            <a:noFill/>
            <a:ln w="9525" cap="flat" cmpd="sng">
              <a:solidFill>
                <a:srgbClr val="000000"/>
              </a:solidFill>
              <a:prstDash val="solid"/>
              <a:round/>
              <a:headEnd type="none" w="med" len="med"/>
              <a:tailEnd type="none" w="med" len="med"/>
            </a:ln>
          </p:spPr>
        </p:cxnSp>
        <p:cxnSp>
          <p:nvCxnSpPr>
            <p:cNvPr id="23" name="Google Shape;466;p75">
              <a:extLst>
                <a:ext uri="{FF2B5EF4-FFF2-40B4-BE49-F238E27FC236}">
                  <a16:creationId xmlns:a16="http://schemas.microsoft.com/office/drawing/2014/main" id="{F0C822DB-6819-4FFC-A898-14EA2B7C4C6D}"/>
                </a:ext>
              </a:extLst>
            </p:cNvPr>
            <p:cNvCxnSpPr/>
            <p:nvPr/>
          </p:nvCxnSpPr>
          <p:spPr>
            <a:xfrm>
              <a:off x="4278" y="1456"/>
              <a:ext cx="1201" cy="1"/>
            </a:xfrm>
            <a:prstGeom prst="straightConnector1">
              <a:avLst/>
            </a:prstGeom>
            <a:noFill/>
            <a:ln w="9525" cap="flat" cmpd="sng">
              <a:solidFill>
                <a:srgbClr val="000000"/>
              </a:solidFill>
              <a:prstDash val="solid"/>
              <a:round/>
              <a:headEnd type="none" w="med" len="med"/>
              <a:tailEnd type="none" w="med" len="med"/>
            </a:ln>
          </p:spPr>
        </p:cxnSp>
        <p:cxnSp>
          <p:nvCxnSpPr>
            <p:cNvPr id="24" name="Google Shape;467;p75">
              <a:extLst>
                <a:ext uri="{FF2B5EF4-FFF2-40B4-BE49-F238E27FC236}">
                  <a16:creationId xmlns:a16="http://schemas.microsoft.com/office/drawing/2014/main" id="{9BD0A94C-91E9-4F31-BBE2-7CDC026D5E1F}"/>
                </a:ext>
              </a:extLst>
            </p:cNvPr>
            <p:cNvCxnSpPr/>
            <p:nvPr/>
          </p:nvCxnSpPr>
          <p:spPr>
            <a:xfrm>
              <a:off x="4278" y="1354"/>
              <a:ext cx="1201" cy="1"/>
            </a:xfrm>
            <a:prstGeom prst="straightConnector1">
              <a:avLst/>
            </a:prstGeom>
            <a:noFill/>
            <a:ln w="9525" cap="flat" cmpd="sng">
              <a:solidFill>
                <a:srgbClr val="000000"/>
              </a:solidFill>
              <a:prstDash val="solid"/>
              <a:round/>
              <a:headEnd type="none" w="med" len="med"/>
              <a:tailEnd type="none" w="med" len="med"/>
            </a:ln>
          </p:spPr>
        </p:cxnSp>
        <p:cxnSp>
          <p:nvCxnSpPr>
            <p:cNvPr id="25" name="Google Shape;468;p75">
              <a:extLst>
                <a:ext uri="{FF2B5EF4-FFF2-40B4-BE49-F238E27FC236}">
                  <a16:creationId xmlns:a16="http://schemas.microsoft.com/office/drawing/2014/main" id="{DA91C8BD-3328-4B35-B6A1-D04397669A58}"/>
                </a:ext>
              </a:extLst>
            </p:cNvPr>
            <p:cNvCxnSpPr/>
            <p:nvPr/>
          </p:nvCxnSpPr>
          <p:spPr>
            <a:xfrm>
              <a:off x="4399"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26" name="Google Shape;469;p75">
              <a:extLst>
                <a:ext uri="{FF2B5EF4-FFF2-40B4-BE49-F238E27FC236}">
                  <a16:creationId xmlns:a16="http://schemas.microsoft.com/office/drawing/2014/main" id="{0695561E-AAFF-4E10-AA9D-21DA15C9BF53}"/>
                </a:ext>
              </a:extLst>
            </p:cNvPr>
            <p:cNvCxnSpPr/>
            <p:nvPr/>
          </p:nvCxnSpPr>
          <p:spPr>
            <a:xfrm>
              <a:off x="4516"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27" name="Google Shape;470;p75">
              <a:extLst>
                <a:ext uri="{FF2B5EF4-FFF2-40B4-BE49-F238E27FC236}">
                  <a16:creationId xmlns:a16="http://schemas.microsoft.com/office/drawing/2014/main" id="{88934C85-67A4-4409-B372-3465C061253D}"/>
                </a:ext>
              </a:extLst>
            </p:cNvPr>
            <p:cNvCxnSpPr/>
            <p:nvPr/>
          </p:nvCxnSpPr>
          <p:spPr>
            <a:xfrm>
              <a:off x="4638"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28" name="Google Shape;471;p75">
              <a:extLst>
                <a:ext uri="{FF2B5EF4-FFF2-40B4-BE49-F238E27FC236}">
                  <a16:creationId xmlns:a16="http://schemas.microsoft.com/office/drawing/2014/main" id="{60336459-FFE6-49C0-9175-5BC8B563EFFF}"/>
                </a:ext>
              </a:extLst>
            </p:cNvPr>
            <p:cNvCxnSpPr/>
            <p:nvPr/>
          </p:nvCxnSpPr>
          <p:spPr>
            <a:xfrm>
              <a:off x="4759"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29" name="Google Shape;472;p75">
              <a:extLst>
                <a:ext uri="{FF2B5EF4-FFF2-40B4-BE49-F238E27FC236}">
                  <a16:creationId xmlns:a16="http://schemas.microsoft.com/office/drawing/2014/main" id="{574EE6F4-33FC-44BD-AD29-4C58EF9FD5AD}"/>
                </a:ext>
              </a:extLst>
            </p:cNvPr>
            <p:cNvCxnSpPr/>
            <p:nvPr/>
          </p:nvCxnSpPr>
          <p:spPr>
            <a:xfrm>
              <a:off x="4880"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30" name="Google Shape;473;p75">
              <a:extLst>
                <a:ext uri="{FF2B5EF4-FFF2-40B4-BE49-F238E27FC236}">
                  <a16:creationId xmlns:a16="http://schemas.microsoft.com/office/drawing/2014/main" id="{8C9C3066-603D-4A4C-88F4-E140DE3732E0}"/>
                </a:ext>
              </a:extLst>
            </p:cNvPr>
            <p:cNvCxnSpPr/>
            <p:nvPr/>
          </p:nvCxnSpPr>
          <p:spPr>
            <a:xfrm>
              <a:off x="4998"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31" name="Google Shape;474;p75">
              <a:extLst>
                <a:ext uri="{FF2B5EF4-FFF2-40B4-BE49-F238E27FC236}">
                  <a16:creationId xmlns:a16="http://schemas.microsoft.com/office/drawing/2014/main" id="{1172BBD3-748C-4198-8ABD-4B7B40887705}"/>
                </a:ext>
              </a:extLst>
            </p:cNvPr>
            <p:cNvCxnSpPr/>
            <p:nvPr/>
          </p:nvCxnSpPr>
          <p:spPr>
            <a:xfrm>
              <a:off x="5119"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32" name="Google Shape;475;p75">
              <a:extLst>
                <a:ext uri="{FF2B5EF4-FFF2-40B4-BE49-F238E27FC236}">
                  <a16:creationId xmlns:a16="http://schemas.microsoft.com/office/drawing/2014/main" id="{C9144F20-4559-4937-B9E0-972EFF7972EB}"/>
                </a:ext>
              </a:extLst>
            </p:cNvPr>
            <p:cNvCxnSpPr/>
            <p:nvPr/>
          </p:nvCxnSpPr>
          <p:spPr>
            <a:xfrm>
              <a:off x="5240"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33" name="Google Shape;476;p75">
              <a:extLst>
                <a:ext uri="{FF2B5EF4-FFF2-40B4-BE49-F238E27FC236}">
                  <a16:creationId xmlns:a16="http://schemas.microsoft.com/office/drawing/2014/main" id="{04D4320E-496C-4E8E-AB24-D404743B7744}"/>
                </a:ext>
              </a:extLst>
            </p:cNvPr>
            <p:cNvCxnSpPr/>
            <p:nvPr/>
          </p:nvCxnSpPr>
          <p:spPr>
            <a:xfrm>
              <a:off x="5358"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34" name="Google Shape;477;p75">
              <a:extLst>
                <a:ext uri="{FF2B5EF4-FFF2-40B4-BE49-F238E27FC236}">
                  <a16:creationId xmlns:a16="http://schemas.microsoft.com/office/drawing/2014/main" id="{1923C9DF-6D1B-4CD9-B1A7-661B86ABC2A4}"/>
                </a:ext>
              </a:extLst>
            </p:cNvPr>
            <p:cNvCxnSpPr/>
            <p:nvPr/>
          </p:nvCxnSpPr>
          <p:spPr>
            <a:xfrm>
              <a:off x="5479" y="1354"/>
              <a:ext cx="1" cy="1012"/>
            </a:xfrm>
            <a:prstGeom prst="straightConnector1">
              <a:avLst/>
            </a:prstGeom>
            <a:noFill/>
            <a:ln w="9525" cap="flat" cmpd="sng">
              <a:solidFill>
                <a:srgbClr val="000000"/>
              </a:solidFill>
              <a:prstDash val="solid"/>
              <a:round/>
              <a:headEnd type="none" w="med" len="med"/>
              <a:tailEnd type="none" w="med" len="med"/>
            </a:ln>
          </p:spPr>
        </p:cxnSp>
        <p:sp>
          <p:nvSpPr>
            <p:cNvPr id="35" name="Google Shape;478;p75">
              <a:extLst>
                <a:ext uri="{FF2B5EF4-FFF2-40B4-BE49-F238E27FC236}">
                  <a16:creationId xmlns:a16="http://schemas.microsoft.com/office/drawing/2014/main" id="{C65CDB2C-2503-40B3-BFAF-99679E15DBB3}"/>
                </a:ext>
              </a:extLst>
            </p:cNvPr>
            <p:cNvSpPr/>
            <p:nvPr/>
          </p:nvSpPr>
          <p:spPr>
            <a:xfrm>
              <a:off x="4278" y="1354"/>
              <a:ext cx="1201" cy="1012"/>
            </a:xfrm>
            <a:prstGeom prst="roundRect">
              <a:avLst>
                <a:gd name="adj" fmla="val 97"/>
              </a:avLst>
            </a:pr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cxnSp>
          <p:nvCxnSpPr>
            <p:cNvPr id="36" name="Google Shape;479;p75">
              <a:extLst>
                <a:ext uri="{FF2B5EF4-FFF2-40B4-BE49-F238E27FC236}">
                  <a16:creationId xmlns:a16="http://schemas.microsoft.com/office/drawing/2014/main" id="{F1E608DC-BD1C-4A06-8D73-312649DFF81C}"/>
                </a:ext>
              </a:extLst>
            </p:cNvPr>
            <p:cNvCxnSpPr/>
            <p:nvPr/>
          </p:nvCxnSpPr>
          <p:spPr>
            <a:xfrm>
              <a:off x="4278" y="1354"/>
              <a:ext cx="1" cy="1012"/>
            </a:xfrm>
            <a:prstGeom prst="straightConnector1">
              <a:avLst/>
            </a:prstGeom>
            <a:noFill/>
            <a:ln w="9525" cap="flat" cmpd="sng">
              <a:solidFill>
                <a:srgbClr val="000000"/>
              </a:solidFill>
              <a:prstDash val="solid"/>
              <a:round/>
              <a:headEnd type="none" w="med" len="med"/>
              <a:tailEnd type="none" w="med" len="med"/>
            </a:ln>
          </p:spPr>
        </p:cxnSp>
        <p:cxnSp>
          <p:nvCxnSpPr>
            <p:cNvPr id="37" name="Google Shape;480;p75">
              <a:extLst>
                <a:ext uri="{FF2B5EF4-FFF2-40B4-BE49-F238E27FC236}">
                  <a16:creationId xmlns:a16="http://schemas.microsoft.com/office/drawing/2014/main" id="{65DCE41B-E3C5-48B3-8E5F-093EB05426A8}"/>
                </a:ext>
              </a:extLst>
            </p:cNvPr>
            <p:cNvCxnSpPr/>
            <p:nvPr/>
          </p:nvCxnSpPr>
          <p:spPr>
            <a:xfrm>
              <a:off x="4266" y="2366"/>
              <a:ext cx="12" cy="1"/>
            </a:xfrm>
            <a:prstGeom prst="straightConnector1">
              <a:avLst/>
            </a:prstGeom>
            <a:noFill/>
            <a:ln w="9525" cap="flat" cmpd="sng">
              <a:solidFill>
                <a:srgbClr val="000000"/>
              </a:solidFill>
              <a:prstDash val="solid"/>
              <a:round/>
              <a:headEnd type="none" w="med" len="med"/>
              <a:tailEnd type="none" w="med" len="med"/>
            </a:ln>
          </p:spPr>
        </p:cxnSp>
        <p:cxnSp>
          <p:nvCxnSpPr>
            <p:cNvPr id="38" name="Google Shape;481;p75">
              <a:extLst>
                <a:ext uri="{FF2B5EF4-FFF2-40B4-BE49-F238E27FC236}">
                  <a16:creationId xmlns:a16="http://schemas.microsoft.com/office/drawing/2014/main" id="{A6948C43-3A45-451D-AF3A-1D6F51E696B8}"/>
                </a:ext>
              </a:extLst>
            </p:cNvPr>
            <p:cNvCxnSpPr/>
            <p:nvPr/>
          </p:nvCxnSpPr>
          <p:spPr>
            <a:xfrm>
              <a:off x="4266" y="2264"/>
              <a:ext cx="12" cy="1"/>
            </a:xfrm>
            <a:prstGeom prst="straightConnector1">
              <a:avLst/>
            </a:prstGeom>
            <a:noFill/>
            <a:ln w="9525" cap="flat" cmpd="sng">
              <a:solidFill>
                <a:srgbClr val="000000"/>
              </a:solidFill>
              <a:prstDash val="solid"/>
              <a:round/>
              <a:headEnd type="none" w="med" len="med"/>
              <a:tailEnd type="none" w="med" len="med"/>
            </a:ln>
          </p:spPr>
        </p:cxnSp>
        <p:cxnSp>
          <p:nvCxnSpPr>
            <p:cNvPr id="39" name="Google Shape;482;p75">
              <a:extLst>
                <a:ext uri="{FF2B5EF4-FFF2-40B4-BE49-F238E27FC236}">
                  <a16:creationId xmlns:a16="http://schemas.microsoft.com/office/drawing/2014/main" id="{6ED4F51C-F4BA-41EF-94D4-24CA9275B4E6}"/>
                </a:ext>
              </a:extLst>
            </p:cNvPr>
            <p:cNvCxnSpPr/>
            <p:nvPr/>
          </p:nvCxnSpPr>
          <p:spPr>
            <a:xfrm>
              <a:off x="4266" y="2163"/>
              <a:ext cx="12" cy="1"/>
            </a:xfrm>
            <a:prstGeom prst="straightConnector1">
              <a:avLst/>
            </a:prstGeom>
            <a:noFill/>
            <a:ln w="9525" cap="flat" cmpd="sng">
              <a:solidFill>
                <a:srgbClr val="000000"/>
              </a:solidFill>
              <a:prstDash val="solid"/>
              <a:round/>
              <a:headEnd type="none" w="med" len="med"/>
              <a:tailEnd type="none" w="med" len="med"/>
            </a:ln>
          </p:spPr>
        </p:cxnSp>
        <p:cxnSp>
          <p:nvCxnSpPr>
            <p:cNvPr id="40" name="Google Shape;483;p75">
              <a:extLst>
                <a:ext uri="{FF2B5EF4-FFF2-40B4-BE49-F238E27FC236}">
                  <a16:creationId xmlns:a16="http://schemas.microsoft.com/office/drawing/2014/main" id="{DEBD211F-1570-4A43-98F7-846A48954170}"/>
                </a:ext>
              </a:extLst>
            </p:cNvPr>
            <p:cNvCxnSpPr/>
            <p:nvPr/>
          </p:nvCxnSpPr>
          <p:spPr>
            <a:xfrm>
              <a:off x="4266" y="2061"/>
              <a:ext cx="12" cy="1"/>
            </a:xfrm>
            <a:prstGeom prst="straightConnector1">
              <a:avLst/>
            </a:prstGeom>
            <a:noFill/>
            <a:ln w="9525" cap="flat" cmpd="sng">
              <a:solidFill>
                <a:srgbClr val="000000"/>
              </a:solidFill>
              <a:prstDash val="solid"/>
              <a:round/>
              <a:headEnd type="none" w="med" len="med"/>
              <a:tailEnd type="none" w="med" len="med"/>
            </a:ln>
          </p:spPr>
        </p:cxnSp>
        <p:cxnSp>
          <p:nvCxnSpPr>
            <p:cNvPr id="41" name="Google Shape;484;p75">
              <a:extLst>
                <a:ext uri="{FF2B5EF4-FFF2-40B4-BE49-F238E27FC236}">
                  <a16:creationId xmlns:a16="http://schemas.microsoft.com/office/drawing/2014/main" id="{44079FCB-F445-487E-B38A-E6E1B9319865}"/>
                </a:ext>
              </a:extLst>
            </p:cNvPr>
            <p:cNvCxnSpPr/>
            <p:nvPr/>
          </p:nvCxnSpPr>
          <p:spPr>
            <a:xfrm>
              <a:off x="4266" y="1960"/>
              <a:ext cx="12" cy="1"/>
            </a:xfrm>
            <a:prstGeom prst="straightConnector1">
              <a:avLst/>
            </a:prstGeom>
            <a:noFill/>
            <a:ln w="9525" cap="flat" cmpd="sng">
              <a:solidFill>
                <a:srgbClr val="000000"/>
              </a:solidFill>
              <a:prstDash val="solid"/>
              <a:round/>
              <a:headEnd type="none" w="med" len="med"/>
              <a:tailEnd type="none" w="med" len="med"/>
            </a:ln>
          </p:spPr>
        </p:cxnSp>
        <p:cxnSp>
          <p:nvCxnSpPr>
            <p:cNvPr id="42" name="Google Shape;485;p75">
              <a:extLst>
                <a:ext uri="{FF2B5EF4-FFF2-40B4-BE49-F238E27FC236}">
                  <a16:creationId xmlns:a16="http://schemas.microsoft.com/office/drawing/2014/main" id="{BE904350-AFB6-4755-A714-1C6478D5DB18}"/>
                </a:ext>
              </a:extLst>
            </p:cNvPr>
            <p:cNvCxnSpPr/>
            <p:nvPr/>
          </p:nvCxnSpPr>
          <p:spPr>
            <a:xfrm>
              <a:off x="4266" y="1858"/>
              <a:ext cx="12" cy="1"/>
            </a:xfrm>
            <a:prstGeom prst="straightConnector1">
              <a:avLst/>
            </a:prstGeom>
            <a:noFill/>
            <a:ln w="9525" cap="flat" cmpd="sng">
              <a:solidFill>
                <a:srgbClr val="000000"/>
              </a:solidFill>
              <a:prstDash val="solid"/>
              <a:round/>
              <a:headEnd type="none" w="med" len="med"/>
              <a:tailEnd type="none" w="med" len="med"/>
            </a:ln>
          </p:spPr>
        </p:cxnSp>
        <p:cxnSp>
          <p:nvCxnSpPr>
            <p:cNvPr id="43" name="Google Shape;486;p75">
              <a:extLst>
                <a:ext uri="{FF2B5EF4-FFF2-40B4-BE49-F238E27FC236}">
                  <a16:creationId xmlns:a16="http://schemas.microsoft.com/office/drawing/2014/main" id="{D470E48B-C513-48CF-AC28-F46E8BB1ADC8}"/>
                </a:ext>
              </a:extLst>
            </p:cNvPr>
            <p:cNvCxnSpPr/>
            <p:nvPr/>
          </p:nvCxnSpPr>
          <p:spPr>
            <a:xfrm>
              <a:off x="4266" y="1760"/>
              <a:ext cx="12" cy="1"/>
            </a:xfrm>
            <a:prstGeom prst="straightConnector1">
              <a:avLst/>
            </a:prstGeom>
            <a:noFill/>
            <a:ln w="9525" cap="flat" cmpd="sng">
              <a:solidFill>
                <a:srgbClr val="000000"/>
              </a:solidFill>
              <a:prstDash val="solid"/>
              <a:round/>
              <a:headEnd type="none" w="med" len="med"/>
              <a:tailEnd type="none" w="med" len="med"/>
            </a:ln>
          </p:spPr>
        </p:cxnSp>
        <p:cxnSp>
          <p:nvCxnSpPr>
            <p:cNvPr id="44" name="Google Shape;487;p75">
              <a:extLst>
                <a:ext uri="{FF2B5EF4-FFF2-40B4-BE49-F238E27FC236}">
                  <a16:creationId xmlns:a16="http://schemas.microsoft.com/office/drawing/2014/main" id="{05FB48F2-9C75-4610-91AC-95234DFB01F3}"/>
                </a:ext>
              </a:extLst>
            </p:cNvPr>
            <p:cNvCxnSpPr/>
            <p:nvPr/>
          </p:nvCxnSpPr>
          <p:spPr>
            <a:xfrm>
              <a:off x="4266" y="1659"/>
              <a:ext cx="12" cy="1"/>
            </a:xfrm>
            <a:prstGeom prst="straightConnector1">
              <a:avLst/>
            </a:prstGeom>
            <a:noFill/>
            <a:ln w="9525" cap="flat" cmpd="sng">
              <a:solidFill>
                <a:srgbClr val="000000"/>
              </a:solidFill>
              <a:prstDash val="solid"/>
              <a:round/>
              <a:headEnd type="none" w="med" len="med"/>
              <a:tailEnd type="none" w="med" len="med"/>
            </a:ln>
          </p:spPr>
        </p:cxnSp>
        <p:cxnSp>
          <p:nvCxnSpPr>
            <p:cNvPr id="45" name="Google Shape;488;p75">
              <a:extLst>
                <a:ext uri="{FF2B5EF4-FFF2-40B4-BE49-F238E27FC236}">
                  <a16:creationId xmlns:a16="http://schemas.microsoft.com/office/drawing/2014/main" id="{7F794C79-4402-4D60-8B67-E0798CCD466C}"/>
                </a:ext>
              </a:extLst>
            </p:cNvPr>
            <p:cNvCxnSpPr/>
            <p:nvPr/>
          </p:nvCxnSpPr>
          <p:spPr>
            <a:xfrm>
              <a:off x="4266" y="1557"/>
              <a:ext cx="12" cy="1"/>
            </a:xfrm>
            <a:prstGeom prst="straightConnector1">
              <a:avLst/>
            </a:prstGeom>
            <a:noFill/>
            <a:ln w="9525" cap="flat" cmpd="sng">
              <a:solidFill>
                <a:srgbClr val="000000"/>
              </a:solidFill>
              <a:prstDash val="solid"/>
              <a:round/>
              <a:headEnd type="none" w="med" len="med"/>
              <a:tailEnd type="none" w="med" len="med"/>
            </a:ln>
          </p:spPr>
        </p:cxnSp>
        <p:cxnSp>
          <p:nvCxnSpPr>
            <p:cNvPr id="46" name="Google Shape;489;p75">
              <a:extLst>
                <a:ext uri="{FF2B5EF4-FFF2-40B4-BE49-F238E27FC236}">
                  <a16:creationId xmlns:a16="http://schemas.microsoft.com/office/drawing/2014/main" id="{BE87E55C-25F4-460D-8641-E0A31533FCFE}"/>
                </a:ext>
              </a:extLst>
            </p:cNvPr>
            <p:cNvCxnSpPr/>
            <p:nvPr/>
          </p:nvCxnSpPr>
          <p:spPr>
            <a:xfrm>
              <a:off x="4266" y="1456"/>
              <a:ext cx="12" cy="1"/>
            </a:xfrm>
            <a:prstGeom prst="straightConnector1">
              <a:avLst/>
            </a:prstGeom>
            <a:noFill/>
            <a:ln w="9525" cap="flat" cmpd="sng">
              <a:solidFill>
                <a:srgbClr val="000000"/>
              </a:solidFill>
              <a:prstDash val="solid"/>
              <a:round/>
              <a:headEnd type="none" w="med" len="med"/>
              <a:tailEnd type="none" w="med" len="med"/>
            </a:ln>
          </p:spPr>
        </p:cxnSp>
        <p:cxnSp>
          <p:nvCxnSpPr>
            <p:cNvPr id="47" name="Google Shape;490;p75">
              <a:extLst>
                <a:ext uri="{FF2B5EF4-FFF2-40B4-BE49-F238E27FC236}">
                  <a16:creationId xmlns:a16="http://schemas.microsoft.com/office/drawing/2014/main" id="{538100BE-1463-449B-8B88-708C19668C8A}"/>
                </a:ext>
              </a:extLst>
            </p:cNvPr>
            <p:cNvCxnSpPr/>
            <p:nvPr/>
          </p:nvCxnSpPr>
          <p:spPr>
            <a:xfrm>
              <a:off x="4266" y="1354"/>
              <a:ext cx="12" cy="1"/>
            </a:xfrm>
            <a:prstGeom prst="straightConnector1">
              <a:avLst/>
            </a:prstGeom>
            <a:noFill/>
            <a:ln w="9525" cap="flat" cmpd="sng">
              <a:solidFill>
                <a:srgbClr val="000000"/>
              </a:solidFill>
              <a:prstDash val="solid"/>
              <a:round/>
              <a:headEnd type="none" w="med" len="med"/>
              <a:tailEnd type="none" w="med" len="med"/>
            </a:ln>
          </p:spPr>
        </p:cxnSp>
        <p:cxnSp>
          <p:nvCxnSpPr>
            <p:cNvPr id="48" name="Google Shape;491;p75">
              <a:extLst>
                <a:ext uri="{FF2B5EF4-FFF2-40B4-BE49-F238E27FC236}">
                  <a16:creationId xmlns:a16="http://schemas.microsoft.com/office/drawing/2014/main" id="{6A1D4A29-4222-4498-8762-0491550455CD}"/>
                </a:ext>
              </a:extLst>
            </p:cNvPr>
            <p:cNvCxnSpPr/>
            <p:nvPr/>
          </p:nvCxnSpPr>
          <p:spPr>
            <a:xfrm>
              <a:off x="4278" y="2366"/>
              <a:ext cx="1201" cy="1"/>
            </a:xfrm>
            <a:prstGeom prst="straightConnector1">
              <a:avLst/>
            </a:prstGeom>
            <a:noFill/>
            <a:ln w="9525" cap="flat" cmpd="sng">
              <a:solidFill>
                <a:srgbClr val="000000"/>
              </a:solidFill>
              <a:prstDash val="solid"/>
              <a:round/>
              <a:headEnd type="none" w="med" len="med"/>
              <a:tailEnd type="none" w="med" len="med"/>
            </a:ln>
          </p:spPr>
        </p:cxnSp>
        <p:cxnSp>
          <p:nvCxnSpPr>
            <p:cNvPr id="49" name="Google Shape;492;p75">
              <a:extLst>
                <a:ext uri="{FF2B5EF4-FFF2-40B4-BE49-F238E27FC236}">
                  <a16:creationId xmlns:a16="http://schemas.microsoft.com/office/drawing/2014/main" id="{B27AB70E-8D37-46F7-BFEC-9678EE73B064}"/>
                </a:ext>
              </a:extLst>
            </p:cNvPr>
            <p:cNvCxnSpPr/>
            <p:nvPr/>
          </p:nvCxnSpPr>
          <p:spPr>
            <a:xfrm rot="10800000" flipH="1">
              <a:off x="4278"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0" name="Google Shape;493;p75">
              <a:extLst>
                <a:ext uri="{FF2B5EF4-FFF2-40B4-BE49-F238E27FC236}">
                  <a16:creationId xmlns:a16="http://schemas.microsoft.com/office/drawing/2014/main" id="{F0EC1384-0543-4814-9DAA-DFDF3B8F3AEC}"/>
                </a:ext>
              </a:extLst>
            </p:cNvPr>
            <p:cNvCxnSpPr/>
            <p:nvPr/>
          </p:nvCxnSpPr>
          <p:spPr>
            <a:xfrm rot="10800000" flipH="1">
              <a:off x="4399"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1" name="Google Shape;494;p75">
              <a:extLst>
                <a:ext uri="{FF2B5EF4-FFF2-40B4-BE49-F238E27FC236}">
                  <a16:creationId xmlns:a16="http://schemas.microsoft.com/office/drawing/2014/main" id="{F0984B97-AA39-4823-AB19-839159B674E3}"/>
                </a:ext>
              </a:extLst>
            </p:cNvPr>
            <p:cNvCxnSpPr/>
            <p:nvPr/>
          </p:nvCxnSpPr>
          <p:spPr>
            <a:xfrm rot="10800000" flipH="1">
              <a:off x="4516"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2" name="Google Shape;495;p75">
              <a:extLst>
                <a:ext uri="{FF2B5EF4-FFF2-40B4-BE49-F238E27FC236}">
                  <a16:creationId xmlns:a16="http://schemas.microsoft.com/office/drawing/2014/main" id="{C5E190F2-BFB7-4513-A52C-55706B7E0B05}"/>
                </a:ext>
              </a:extLst>
            </p:cNvPr>
            <p:cNvCxnSpPr/>
            <p:nvPr/>
          </p:nvCxnSpPr>
          <p:spPr>
            <a:xfrm rot="10800000" flipH="1">
              <a:off x="4638"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3" name="Google Shape;496;p75">
              <a:extLst>
                <a:ext uri="{FF2B5EF4-FFF2-40B4-BE49-F238E27FC236}">
                  <a16:creationId xmlns:a16="http://schemas.microsoft.com/office/drawing/2014/main" id="{4BC8454C-3987-4C0D-9446-491C23877CAA}"/>
                </a:ext>
              </a:extLst>
            </p:cNvPr>
            <p:cNvCxnSpPr/>
            <p:nvPr/>
          </p:nvCxnSpPr>
          <p:spPr>
            <a:xfrm rot="10800000" flipH="1">
              <a:off x="4759"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4" name="Google Shape;497;p75">
              <a:extLst>
                <a:ext uri="{FF2B5EF4-FFF2-40B4-BE49-F238E27FC236}">
                  <a16:creationId xmlns:a16="http://schemas.microsoft.com/office/drawing/2014/main" id="{2CC962AE-C555-424E-9507-21223462EE9F}"/>
                </a:ext>
              </a:extLst>
            </p:cNvPr>
            <p:cNvCxnSpPr/>
            <p:nvPr/>
          </p:nvCxnSpPr>
          <p:spPr>
            <a:xfrm rot="10800000" flipH="1">
              <a:off x="4880"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5" name="Google Shape;498;p75">
              <a:extLst>
                <a:ext uri="{FF2B5EF4-FFF2-40B4-BE49-F238E27FC236}">
                  <a16:creationId xmlns:a16="http://schemas.microsoft.com/office/drawing/2014/main" id="{3329A3D8-A819-4F7D-A236-9C3E46A116F7}"/>
                </a:ext>
              </a:extLst>
            </p:cNvPr>
            <p:cNvCxnSpPr/>
            <p:nvPr/>
          </p:nvCxnSpPr>
          <p:spPr>
            <a:xfrm rot="10800000" flipH="1">
              <a:off x="4998"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6" name="Google Shape;499;p75">
              <a:extLst>
                <a:ext uri="{FF2B5EF4-FFF2-40B4-BE49-F238E27FC236}">
                  <a16:creationId xmlns:a16="http://schemas.microsoft.com/office/drawing/2014/main" id="{27773E6B-3007-4E5C-AE03-4A0EA5E0E117}"/>
                </a:ext>
              </a:extLst>
            </p:cNvPr>
            <p:cNvCxnSpPr/>
            <p:nvPr/>
          </p:nvCxnSpPr>
          <p:spPr>
            <a:xfrm rot="10800000" flipH="1">
              <a:off x="5119"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7" name="Google Shape;500;p75">
              <a:extLst>
                <a:ext uri="{FF2B5EF4-FFF2-40B4-BE49-F238E27FC236}">
                  <a16:creationId xmlns:a16="http://schemas.microsoft.com/office/drawing/2014/main" id="{73750FA9-F3A0-4256-AD6A-F334BA0B17C3}"/>
                </a:ext>
              </a:extLst>
            </p:cNvPr>
            <p:cNvCxnSpPr/>
            <p:nvPr/>
          </p:nvCxnSpPr>
          <p:spPr>
            <a:xfrm rot="10800000" flipH="1">
              <a:off x="5240"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8" name="Google Shape;501;p75">
              <a:extLst>
                <a:ext uri="{FF2B5EF4-FFF2-40B4-BE49-F238E27FC236}">
                  <a16:creationId xmlns:a16="http://schemas.microsoft.com/office/drawing/2014/main" id="{40D26917-5D0E-4687-B543-29001546C389}"/>
                </a:ext>
              </a:extLst>
            </p:cNvPr>
            <p:cNvCxnSpPr/>
            <p:nvPr/>
          </p:nvCxnSpPr>
          <p:spPr>
            <a:xfrm rot="10800000" flipH="1">
              <a:off x="5358" y="2365"/>
              <a:ext cx="1" cy="15"/>
            </a:xfrm>
            <a:prstGeom prst="straightConnector1">
              <a:avLst/>
            </a:prstGeom>
            <a:noFill/>
            <a:ln w="9525" cap="flat" cmpd="sng">
              <a:solidFill>
                <a:srgbClr val="000000"/>
              </a:solidFill>
              <a:prstDash val="solid"/>
              <a:round/>
              <a:headEnd type="none" w="med" len="med"/>
              <a:tailEnd type="none" w="med" len="med"/>
            </a:ln>
          </p:spPr>
        </p:cxnSp>
        <p:cxnSp>
          <p:nvCxnSpPr>
            <p:cNvPr id="59" name="Google Shape;502;p75">
              <a:extLst>
                <a:ext uri="{FF2B5EF4-FFF2-40B4-BE49-F238E27FC236}">
                  <a16:creationId xmlns:a16="http://schemas.microsoft.com/office/drawing/2014/main" id="{F21D2A92-1DEF-4635-8966-42397FA6A434}"/>
                </a:ext>
              </a:extLst>
            </p:cNvPr>
            <p:cNvCxnSpPr/>
            <p:nvPr/>
          </p:nvCxnSpPr>
          <p:spPr>
            <a:xfrm rot="10800000" flipH="1">
              <a:off x="5479" y="2365"/>
              <a:ext cx="1" cy="15"/>
            </a:xfrm>
            <a:prstGeom prst="straightConnector1">
              <a:avLst/>
            </a:prstGeom>
            <a:noFill/>
            <a:ln w="9525" cap="flat" cmpd="sng">
              <a:solidFill>
                <a:srgbClr val="000000"/>
              </a:solidFill>
              <a:prstDash val="solid"/>
              <a:round/>
              <a:headEnd type="none" w="med" len="med"/>
              <a:tailEnd type="none" w="med" len="med"/>
            </a:ln>
          </p:spPr>
        </p:cxnSp>
        <p:sp>
          <p:nvSpPr>
            <p:cNvPr id="60" name="Google Shape;503;p75">
              <a:extLst>
                <a:ext uri="{FF2B5EF4-FFF2-40B4-BE49-F238E27FC236}">
                  <a16:creationId xmlns:a16="http://schemas.microsoft.com/office/drawing/2014/main" id="{37FDEB99-AC73-4274-B42A-8A206C9F6F68}"/>
                </a:ext>
              </a:extLst>
            </p:cNvPr>
            <p:cNvSpPr/>
            <p:nvPr/>
          </p:nvSpPr>
          <p:spPr>
            <a:xfrm>
              <a:off x="4609" y="1930"/>
              <a:ext cx="58" cy="59"/>
            </a:xfrm>
            <a:custGeom>
              <a:avLst/>
              <a:gdLst/>
              <a:ahLst/>
              <a:cxnLst/>
              <a:rect l="l" t="t" r="r" b="b"/>
              <a:pathLst>
                <a:path w="254" h="262" extrusionOk="0">
                  <a:moveTo>
                    <a:pt x="128" y="0"/>
                  </a:moveTo>
                  <a:lnTo>
                    <a:pt x="253" y="132"/>
                  </a:lnTo>
                  <a:lnTo>
                    <a:pt x="128" y="261"/>
                  </a:lnTo>
                  <a:lnTo>
                    <a:pt x="0" y="132"/>
                  </a:lnTo>
                  <a:lnTo>
                    <a:pt x="128"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1" name="Google Shape;504;p75">
              <a:extLst>
                <a:ext uri="{FF2B5EF4-FFF2-40B4-BE49-F238E27FC236}">
                  <a16:creationId xmlns:a16="http://schemas.microsoft.com/office/drawing/2014/main" id="{8405E1C9-888F-44F8-AB32-A45CC4C0A582}"/>
                </a:ext>
              </a:extLst>
            </p:cNvPr>
            <p:cNvSpPr/>
            <p:nvPr/>
          </p:nvSpPr>
          <p:spPr>
            <a:xfrm>
              <a:off x="4609" y="1731"/>
              <a:ext cx="58" cy="59"/>
            </a:xfrm>
            <a:custGeom>
              <a:avLst/>
              <a:gdLst/>
              <a:ahLst/>
              <a:cxnLst/>
              <a:rect l="l" t="t" r="r" b="b"/>
              <a:pathLst>
                <a:path w="254" h="262" extrusionOk="0">
                  <a:moveTo>
                    <a:pt x="128" y="0"/>
                  </a:moveTo>
                  <a:lnTo>
                    <a:pt x="253" y="128"/>
                  </a:lnTo>
                  <a:lnTo>
                    <a:pt x="128" y="261"/>
                  </a:lnTo>
                  <a:lnTo>
                    <a:pt x="0" y="128"/>
                  </a:lnTo>
                  <a:lnTo>
                    <a:pt x="128"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2" name="Google Shape;505;p75">
              <a:extLst>
                <a:ext uri="{FF2B5EF4-FFF2-40B4-BE49-F238E27FC236}">
                  <a16:creationId xmlns:a16="http://schemas.microsoft.com/office/drawing/2014/main" id="{196FD1CE-0C00-4786-9326-4BB838895EDD}"/>
                </a:ext>
              </a:extLst>
            </p:cNvPr>
            <p:cNvSpPr/>
            <p:nvPr/>
          </p:nvSpPr>
          <p:spPr>
            <a:xfrm>
              <a:off x="5091" y="2032"/>
              <a:ext cx="56" cy="59"/>
            </a:xfrm>
            <a:custGeom>
              <a:avLst/>
              <a:gdLst/>
              <a:ahLst/>
              <a:cxnLst/>
              <a:rect l="l" t="t" r="r" b="b"/>
              <a:pathLst>
                <a:path w="249" h="262" extrusionOk="0">
                  <a:moveTo>
                    <a:pt x="124" y="0"/>
                  </a:moveTo>
                  <a:lnTo>
                    <a:pt x="248" y="128"/>
                  </a:lnTo>
                  <a:lnTo>
                    <a:pt x="124" y="261"/>
                  </a:lnTo>
                  <a:lnTo>
                    <a:pt x="0" y="128"/>
                  </a:lnTo>
                  <a:lnTo>
                    <a:pt x="124" y="0"/>
                  </a:lnTo>
                </a:path>
              </a:pathLst>
            </a:custGeom>
            <a:solidFill>
              <a:srgbClr val="000080"/>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3" name="Google Shape;506;p75">
              <a:extLst>
                <a:ext uri="{FF2B5EF4-FFF2-40B4-BE49-F238E27FC236}">
                  <a16:creationId xmlns:a16="http://schemas.microsoft.com/office/drawing/2014/main" id="{AF756567-2C8F-4739-8453-8CB8C6ED9B82}"/>
                </a:ext>
              </a:extLst>
            </p:cNvPr>
            <p:cNvSpPr/>
            <p:nvPr/>
          </p:nvSpPr>
          <p:spPr>
            <a:xfrm>
              <a:off x="4731" y="1629"/>
              <a:ext cx="56" cy="60"/>
            </a:xfrm>
            <a:custGeom>
              <a:avLst/>
              <a:gdLst/>
              <a:ahLst/>
              <a:cxnLst/>
              <a:rect l="l" t="t" r="r" b="b"/>
              <a:pathLst>
                <a:path w="249" h="263" extrusionOk="0">
                  <a:moveTo>
                    <a:pt x="124" y="0"/>
                  </a:moveTo>
                  <a:lnTo>
                    <a:pt x="248" y="133"/>
                  </a:lnTo>
                  <a:lnTo>
                    <a:pt x="124" y="262"/>
                  </a:lnTo>
                  <a:lnTo>
                    <a:pt x="0" y="133"/>
                  </a:lnTo>
                  <a:lnTo>
                    <a:pt x="124"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4" name="Google Shape;507;p75">
              <a:extLst>
                <a:ext uri="{FF2B5EF4-FFF2-40B4-BE49-F238E27FC236}">
                  <a16:creationId xmlns:a16="http://schemas.microsoft.com/office/drawing/2014/main" id="{D0757AAD-E2B6-4570-9858-D51DA1AE8C04}"/>
                </a:ext>
              </a:extLst>
            </p:cNvPr>
            <p:cNvSpPr/>
            <p:nvPr/>
          </p:nvSpPr>
          <p:spPr>
            <a:xfrm>
              <a:off x="4609" y="1528"/>
              <a:ext cx="58" cy="59"/>
            </a:xfrm>
            <a:custGeom>
              <a:avLst/>
              <a:gdLst/>
              <a:ahLst/>
              <a:cxnLst/>
              <a:rect l="l" t="t" r="r" b="b"/>
              <a:pathLst>
                <a:path w="254" h="262" extrusionOk="0">
                  <a:moveTo>
                    <a:pt x="128" y="0"/>
                  </a:moveTo>
                  <a:lnTo>
                    <a:pt x="253" y="128"/>
                  </a:lnTo>
                  <a:lnTo>
                    <a:pt x="128" y="261"/>
                  </a:lnTo>
                  <a:lnTo>
                    <a:pt x="0" y="128"/>
                  </a:lnTo>
                  <a:lnTo>
                    <a:pt x="128"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5" name="Google Shape;508;p75">
              <a:extLst>
                <a:ext uri="{FF2B5EF4-FFF2-40B4-BE49-F238E27FC236}">
                  <a16:creationId xmlns:a16="http://schemas.microsoft.com/office/drawing/2014/main" id="{9A5E30EE-255B-4415-85E6-2C871FBCE92A}"/>
                </a:ext>
              </a:extLst>
            </p:cNvPr>
            <p:cNvSpPr/>
            <p:nvPr/>
          </p:nvSpPr>
          <p:spPr>
            <a:xfrm>
              <a:off x="5212" y="1832"/>
              <a:ext cx="58" cy="60"/>
            </a:xfrm>
            <a:custGeom>
              <a:avLst/>
              <a:gdLst/>
              <a:ahLst/>
              <a:cxnLst/>
              <a:rect l="l" t="t" r="r" b="b"/>
              <a:pathLst>
                <a:path w="254" h="266" extrusionOk="0">
                  <a:moveTo>
                    <a:pt x="124" y="0"/>
                  </a:moveTo>
                  <a:lnTo>
                    <a:pt x="253" y="132"/>
                  </a:lnTo>
                  <a:lnTo>
                    <a:pt x="124" y="265"/>
                  </a:lnTo>
                  <a:lnTo>
                    <a:pt x="0" y="132"/>
                  </a:lnTo>
                  <a:lnTo>
                    <a:pt x="124" y="0"/>
                  </a:lnTo>
                </a:path>
              </a:pathLst>
            </a:custGeom>
            <a:solidFill>
              <a:srgbClr val="000080"/>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6" name="Google Shape;509;p75">
              <a:extLst>
                <a:ext uri="{FF2B5EF4-FFF2-40B4-BE49-F238E27FC236}">
                  <a16:creationId xmlns:a16="http://schemas.microsoft.com/office/drawing/2014/main" id="{4399E172-0527-4977-9CBD-AF1372A508CC}"/>
                </a:ext>
              </a:extLst>
            </p:cNvPr>
            <p:cNvSpPr/>
            <p:nvPr/>
          </p:nvSpPr>
          <p:spPr>
            <a:xfrm>
              <a:off x="4731" y="1832"/>
              <a:ext cx="56" cy="60"/>
            </a:xfrm>
            <a:custGeom>
              <a:avLst/>
              <a:gdLst/>
              <a:ahLst/>
              <a:cxnLst/>
              <a:rect l="l" t="t" r="r" b="b"/>
              <a:pathLst>
                <a:path w="249" h="266" extrusionOk="0">
                  <a:moveTo>
                    <a:pt x="124" y="0"/>
                  </a:moveTo>
                  <a:lnTo>
                    <a:pt x="248" y="132"/>
                  </a:lnTo>
                  <a:lnTo>
                    <a:pt x="124" y="265"/>
                  </a:lnTo>
                  <a:lnTo>
                    <a:pt x="0" y="132"/>
                  </a:lnTo>
                  <a:lnTo>
                    <a:pt x="124"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7" name="Google Shape;510;p75">
              <a:extLst>
                <a:ext uri="{FF2B5EF4-FFF2-40B4-BE49-F238E27FC236}">
                  <a16:creationId xmlns:a16="http://schemas.microsoft.com/office/drawing/2014/main" id="{E683063A-CD16-408C-B53A-ACF499478078}"/>
                </a:ext>
              </a:extLst>
            </p:cNvPr>
            <p:cNvSpPr/>
            <p:nvPr/>
          </p:nvSpPr>
          <p:spPr>
            <a:xfrm>
              <a:off x="4852" y="2235"/>
              <a:ext cx="57" cy="59"/>
            </a:xfrm>
            <a:custGeom>
              <a:avLst/>
              <a:gdLst/>
              <a:ahLst/>
              <a:cxnLst/>
              <a:rect l="l" t="t" r="r" b="b"/>
              <a:pathLst>
                <a:path w="253" h="262" extrusionOk="0">
                  <a:moveTo>
                    <a:pt x="123" y="0"/>
                  </a:moveTo>
                  <a:lnTo>
                    <a:pt x="252" y="128"/>
                  </a:lnTo>
                  <a:lnTo>
                    <a:pt x="123" y="261"/>
                  </a:lnTo>
                  <a:lnTo>
                    <a:pt x="0" y="128"/>
                  </a:lnTo>
                  <a:lnTo>
                    <a:pt x="123"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8" name="Google Shape;511;p75">
              <a:extLst>
                <a:ext uri="{FF2B5EF4-FFF2-40B4-BE49-F238E27FC236}">
                  <a16:creationId xmlns:a16="http://schemas.microsoft.com/office/drawing/2014/main" id="{302ED13E-8237-4662-B3A3-E7DF29E13127}"/>
                </a:ext>
              </a:extLst>
            </p:cNvPr>
            <p:cNvSpPr/>
            <p:nvPr/>
          </p:nvSpPr>
          <p:spPr>
            <a:xfrm>
              <a:off x="5091" y="1930"/>
              <a:ext cx="56" cy="59"/>
            </a:xfrm>
            <a:custGeom>
              <a:avLst/>
              <a:gdLst/>
              <a:ahLst/>
              <a:cxnLst/>
              <a:rect l="l" t="t" r="r" b="b"/>
              <a:pathLst>
                <a:path w="249" h="262" extrusionOk="0">
                  <a:moveTo>
                    <a:pt x="124" y="0"/>
                  </a:moveTo>
                  <a:lnTo>
                    <a:pt x="248" y="132"/>
                  </a:lnTo>
                  <a:lnTo>
                    <a:pt x="124" y="261"/>
                  </a:lnTo>
                  <a:lnTo>
                    <a:pt x="0" y="132"/>
                  </a:lnTo>
                  <a:lnTo>
                    <a:pt x="124" y="0"/>
                  </a:lnTo>
                </a:path>
              </a:pathLst>
            </a:custGeom>
            <a:solidFill>
              <a:srgbClr val="000080"/>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9" name="Google Shape;512;p75">
              <a:extLst>
                <a:ext uri="{FF2B5EF4-FFF2-40B4-BE49-F238E27FC236}">
                  <a16:creationId xmlns:a16="http://schemas.microsoft.com/office/drawing/2014/main" id="{CA439C96-DEA7-4BB7-9B6F-525A4DA83719}"/>
                </a:ext>
              </a:extLst>
            </p:cNvPr>
            <p:cNvSpPr/>
            <p:nvPr/>
          </p:nvSpPr>
          <p:spPr>
            <a:xfrm>
              <a:off x="4852" y="1832"/>
              <a:ext cx="57" cy="60"/>
            </a:xfrm>
            <a:custGeom>
              <a:avLst/>
              <a:gdLst/>
              <a:ahLst/>
              <a:cxnLst/>
              <a:rect l="l" t="t" r="r" b="b"/>
              <a:pathLst>
                <a:path w="253" h="266" extrusionOk="0">
                  <a:moveTo>
                    <a:pt x="123" y="0"/>
                  </a:moveTo>
                  <a:lnTo>
                    <a:pt x="252" y="132"/>
                  </a:lnTo>
                  <a:lnTo>
                    <a:pt x="123" y="265"/>
                  </a:lnTo>
                  <a:lnTo>
                    <a:pt x="0" y="132"/>
                  </a:lnTo>
                  <a:lnTo>
                    <a:pt x="123" y="0"/>
                  </a:lnTo>
                </a:path>
              </a:pathLst>
            </a:custGeom>
            <a:solidFill>
              <a:srgbClr val="000080"/>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70" name="Google Shape;513;p75">
              <a:extLst>
                <a:ext uri="{FF2B5EF4-FFF2-40B4-BE49-F238E27FC236}">
                  <a16:creationId xmlns:a16="http://schemas.microsoft.com/office/drawing/2014/main" id="{61443603-3EE9-448D-BDF5-8444C6A8D0AF}"/>
                </a:ext>
              </a:extLst>
            </p:cNvPr>
            <p:cNvSpPr/>
            <p:nvPr/>
          </p:nvSpPr>
          <p:spPr>
            <a:xfrm>
              <a:off x="4686" y="1811"/>
              <a:ext cx="53" cy="55"/>
            </a:xfrm>
            <a:prstGeom prst="ellipse">
              <a:avLst/>
            </a:prstGeom>
            <a:solidFill>
              <a:srgbClr val="FF0000"/>
            </a:solidFill>
            <a:ln w="9525"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71" name="Google Shape;514;p75">
              <a:extLst>
                <a:ext uri="{FF2B5EF4-FFF2-40B4-BE49-F238E27FC236}">
                  <a16:creationId xmlns:a16="http://schemas.microsoft.com/office/drawing/2014/main" id="{9FED1530-7780-4B09-83C2-85AAEBA92C68}"/>
                </a:ext>
              </a:extLst>
            </p:cNvPr>
            <p:cNvSpPr/>
            <p:nvPr/>
          </p:nvSpPr>
          <p:spPr>
            <a:xfrm>
              <a:off x="5054" y="1900"/>
              <a:ext cx="53" cy="55"/>
            </a:xfrm>
            <a:prstGeom prst="ellipse">
              <a:avLst/>
            </a:prstGeom>
            <a:solidFill>
              <a:srgbClr val="FF0000"/>
            </a:solidFill>
            <a:ln w="9525"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72" name="Google Shape;515;p75">
              <a:extLst>
                <a:ext uri="{FF2B5EF4-FFF2-40B4-BE49-F238E27FC236}">
                  <a16:creationId xmlns:a16="http://schemas.microsoft.com/office/drawing/2014/main" id="{32E63C5F-36DA-421F-BD02-6800723E07C1}"/>
                </a:ext>
              </a:extLst>
            </p:cNvPr>
            <p:cNvSpPr/>
            <p:nvPr/>
          </p:nvSpPr>
          <p:spPr>
            <a:xfrm>
              <a:off x="4221" y="2336"/>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0</a:t>
              </a:r>
              <a:endParaRPr/>
            </a:p>
          </p:txBody>
        </p:sp>
        <p:sp>
          <p:nvSpPr>
            <p:cNvPr id="73" name="Google Shape;516;p75">
              <a:extLst>
                <a:ext uri="{FF2B5EF4-FFF2-40B4-BE49-F238E27FC236}">
                  <a16:creationId xmlns:a16="http://schemas.microsoft.com/office/drawing/2014/main" id="{4ED4063D-FC88-4EFE-BFB1-3D7B47B992D9}"/>
                </a:ext>
              </a:extLst>
            </p:cNvPr>
            <p:cNvSpPr/>
            <p:nvPr/>
          </p:nvSpPr>
          <p:spPr>
            <a:xfrm>
              <a:off x="4221" y="2235"/>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1</a:t>
              </a:r>
              <a:endParaRPr/>
            </a:p>
          </p:txBody>
        </p:sp>
        <p:sp>
          <p:nvSpPr>
            <p:cNvPr id="74" name="Google Shape;517;p75">
              <a:extLst>
                <a:ext uri="{FF2B5EF4-FFF2-40B4-BE49-F238E27FC236}">
                  <a16:creationId xmlns:a16="http://schemas.microsoft.com/office/drawing/2014/main" id="{E1725B18-36CF-43E8-86B9-18967DDAEA04}"/>
                </a:ext>
              </a:extLst>
            </p:cNvPr>
            <p:cNvSpPr/>
            <p:nvPr/>
          </p:nvSpPr>
          <p:spPr>
            <a:xfrm>
              <a:off x="4221" y="2133"/>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2</a:t>
              </a:r>
              <a:endParaRPr/>
            </a:p>
          </p:txBody>
        </p:sp>
        <p:sp>
          <p:nvSpPr>
            <p:cNvPr id="75" name="Google Shape;518;p75">
              <a:extLst>
                <a:ext uri="{FF2B5EF4-FFF2-40B4-BE49-F238E27FC236}">
                  <a16:creationId xmlns:a16="http://schemas.microsoft.com/office/drawing/2014/main" id="{DC995C09-1F0C-43D6-BEF7-5BD048A4764F}"/>
                </a:ext>
              </a:extLst>
            </p:cNvPr>
            <p:cNvSpPr/>
            <p:nvPr/>
          </p:nvSpPr>
          <p:spPr>
            <a:xfrm>
              <a:off x="4221" y="2032"/>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3</a:t>
              </a:r>
              <a:endParaRPr/>
            </a:p>
          </p:txBody>
        </p:sp>
        <p:sp>
          <p:nvSpPr>
            <p:cNvPr id="76" name="Google Shape;519;p75">
              <a:extLst>
                <a:ext uri="{FF2B5EF4-FFF2-40B4-BE49-F238E27FC236}">
                  <a16:creationId xmlns:a16="http://schemas.microsoft.com/office/drawing/2014/main" id="{6E412708-311D-447E-AFF6-7030A3073457}"/>
                </a:ext>
              </a:extLst>
            </p:cNvPr>
            <p:cNvSpPr/>
            <p:nvPr/>
          </p:nvSpPr>
          <p:spPr>
            <a:xfrm>
              <a:off x="4221" y="1930"/>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4</a:t>
              </a:r>
              <a:endParaRPr/>
            </a:p>
          </p:txBody>
        </p:sp>
        <p:sp>
          <p:nvSpPr>
            <p:cNvPr id="77" name="Google Shape;520;p75">
              <a:extLst>
                <a:ext uri="{FF2B5EF4-FFF2-40B4-BE49-F238E27FC236}">
                  <a16:creationId xmlns:a16="http://schemas.microsoft.com/office/drawing/2014/main" id="{2F8D9A2A-3E09-44D8-BDB8-363E743C8E53}"/>
                </a:ext>
              </a:extLst>
            </p:cNvPr>
            <p:cNvSpPr/>
            <p:nvPr/>
          </p:nvSpPr>
          <p:spPr>
            <a:xfrm>
              <a:off x="4221" y="1828"/>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5</a:t>
              </a:r>
              <a:endParaRPr/>
            </a:p>
          </p:txBody>
        </p:sp>
        <p:sp>
          <p:nvSpPr>
            <p:cNvPr id="78" name="Google Shape;521;p75">
              <a:extLst>
                <a:ext uri="{FF2B5EF4-FFF2-40B4-BE49-F238E27FC236}">
                  <a16:creationId xmlns:a16="http://schemas.microsoft.com/office/drawing/2014/main" id="{1CB131CA-A844-4246-8C01-E6E53AB67B1A}"/>
                </a:ext>
              </a:extLst>
            </p:cNvPr>
            <p:cNvSpPr/>
            <p:nvPr/>
          </p:nvSpPr>
          <p:spPr>
            <a:xfrm>
              <a:off x="4221" y="1731"/>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6</a:t>
              </a:r>
              <a:endParaRPr/>
            </a:p>
          </p:txBody>
        </p:sp>
        <p:sp>
          <p:nvSpPr>
            <p:cNvPr id="79" name="Google Shape;522;p75">
              <a:extLst>
                <a:ext uri="{FF2B5EF4-FFF2-40B4-BE49-F238E27FC236}">
                  <a16:creationId xmlns:a16="http://schemas.microsoft.com/office/drawing/2014/main" id="{6B1E9105-4268-4A27-AFAB-92B3C4FA1A5A}"/>
                </a:ext>
              </a:extLst>
            </p:cNvPr>
            <p:cNvSpPr/>
            <p:nvPr/>
          </p:nvSpPr>
          <p:spPr>
            <a:xfrm>
              <a:off x="4221" y="1629"/>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7</a:t>
              </a:r>
              <a:endParaRPr/>
            </a:p>
          </p:txBody>
        </p:sp>
        <p:sp>
          <p:nvSpPr>
            <p:cNvPr id="80" name="Google Shape;523;p75">
              <a:extLst>
                <a:ext uri="{FF2B5EF4-FFF2-40B4-BE49-F238E27FC236}">
                  <a16:creationId xmlns:a16="http://schemas.microsoft.com/office/drawing/2014/main" id="{CD7BE9A1-515F-447A-BA3C-31A00B8DF10F}"/>
                </a:ext>
              </a:extLst>
            </p:cNvPr>
            <p:cNvSpPr/>
            <p:nvPr/>
          </p:nvSpPr>
          <p:spPr>
            <a:xfrm>
              <a:off x="4221" y="1528"/>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8</a:t>
              </a:r>
              <a:endParaRPr/>
            </a:p>
          </p:txBody>
        </p:sp>
        <p:sp>
          <p:nvSpPr>
            <p:cNvPr id="81" name="Google Shape;524;p75">
              <a:extLst>
                <a:ext uri="{FF2B5EF4-FFF2-40B4-BE49-F238E27FC236}">
                  <a16:creationId xmlns:a16="http://schemas.microsoft.com/office/drawing/2014/main" id="{A62154FA-0E63-4F37-8B53-49BCE1344826}"/>
                </a:ext>
              </a:extLst>
            </p:cNvPr>
            <p:cNvSpPr/>
            <p:nvPr/>
          </p:nvSpPr>
          <p:spPr>
            <a:xfrm>
              <a:off x="4221" y="1426"/>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9</a:t>
              </a:r>
              <a:endParaRPr/>
            </a:p>
          </p:txBody>
        </p:sp>
        <p:sp>
          <p:nvSpPr>
            <p:cNvPr id="82" name="Google Shape;525;p75">
              <a:extLst>
                <a:ext uri="{FF2B5EF4-FFF2-40B4-BE49-F238E27FC236}">
                  <a16:creationId xmlns:a16="http://schemas.microsoft.com/office/drawing/2014/main" id="{79C3AE99-E0AF-429A-B7B6-BF3FD9CBB606}"/>
                </a:ext>
              </a:extLst>
            </p:cNvPr>
            <p:cNvSpPr/>
            <p:nvPr/>
          </p:nvSpPr>
          <p:spPr>
            <a:xfrm>
              <a:off x="4197" y="1324"/>
              <a:ext cx="73" cy="68"/>
            </a:xfrm>
            <a:prstGeom prst="roundRect">
              <a:avLst>
                <a:gd name="adj" fmla="val 1468"/>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10</a:t>
              </a:r>
              <a:endParaRPr/>
            </a:p>
          </p:txBody>
        </p:sp>
        <p:sp>
          <p:nvSpPr>
            <p:cNvPr id="83" name="Google Shape;526;p75">
              <a:extLst>
                <a:ext uri="{FF2B5EF4-FFF2-40B4-BE49-F238E27FC236}">
                  <a16:creationId xmlns:a16="http://schemas.microsoft.com/office/drawing/2014/main" id="{ABB258F1-75A6-4A6E-88AA-0F360836BA93}"/>
                </a:ext>
              </a:extLst>
            </p:cNvPr>
            <p:cNvSpPr/>
            <p:nvPr/>
          </p:nvSpPr>
          <p:spPr>
            <a:xfrm>
              <a:off x="4266"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0</a:t>
              </a:r>
              <a:endParaRPr/>
            </a:p>
          </p:txBody>
        </p:sp>
        <p:sp>
          <p:nvSpPr>
            <p:cNvPr id="84" name="Google Shape;527;p75">
              <a:extLst>
                <a:ext uri="{FF2B5EF4-FFF2-40B4-BE49-F238E27FC236}">
                  <a16:creationId xmlns:a16="http://schemas.microsoft.com/office/drawing/2014/main" id="{39D8B4AB-28A4-45E9-B2A5-D39A34E9D399}"/>
                </a:ext>
              </a:extLst>
            </p:cNvPr>
            <p:cNvSpPr/>
            <p:nvPr/>
          </p:nvSpPr>
          <p:spPr>
            <a:xfrm>
              <a:off x="4387"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1</a:t>
              </a:r>
              <a:endParaRPr/>
            </a:p>
          </p:txBody>
        </p:sp>
        <p:sp>
          <p:nvSpPr>
            <p:cNvPr id="85" name="Google Shape;528;p75">
              <a:extLst>
                <a:ext uri="{FF2B5EF4-FFF2-40B4-BE49-F238E27FC236}">
                  <a16:creationId xmlns:a16="http://schemas.microsoft.com/office/drawing/2014/main" id="{CD880447-E08D-4EC0-94D6-AA45D3AA0BC9}"/>
                </a:ext>
              </a:extLst>
            </p:cNvPr>
            <p:cNvSpPr/>
            <p:nvPr/>
          </p:nvSpPr>
          <p:spPr>
            <a:xfrm>
              <a:off x="4504"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2</a:t>
              </a:r>
              <a:endParaRPr/>
            </a:p>
          </p:txBody>
        </p:sp>
        <p:sp>
          <p:nvSpPr>
            <p:cNvPr id="86" name="Google Shape;529;p75">
              <a:extLst>
                <a:ext uri="{FF2B5EF4-FFF2-40B4-BE49-F238E27FC236}">
                  <a16:creationId xmlns:a16="http://schemas.microsoft.com/office/drawing/2014/main" id="{14E3F2EC-002D-4111-A04E-3289698D2822}"/>
                </a:ext>
              </a:extLst>
            </p:cNvPr>
            <p:cNvSpPr/>
            <p:nvPr/>
          </p:nvSpPr>
          <p:spPr>
            <a:xfrm>
              <a:off x="4626"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3</a:t>
              </a:r>
              <a:endParaRPr/>
            </a:p>
          </p:txBody>
        </p:sp>
        <p:sp>
          <p:nvSpPr>
            <p:cNvPr id="87" name="Google Shape;530;p75">
              <a:extLst>
                <a:ext uri="{FF2B5EF4-FFF2-40B4-BE49-F238E27FC236}">
                  <a16:creationId xmlns:a16="http://schemas.microsoft.com/office/drawing/2014/main" id="{89B15F64-849E-4D56-9E8D-7A9FB9B747D5}"/>
                </a:ext>
              </a:extLst>
            </p:cNvPr>
            <p:cNvSpPr/>
            <p:nvPr/>
          </p:nvSpPr>
          <p:spPr>
            <a:xfrm>
              <a:off x="4747"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4</a:t>
              </a:r>
              <a:endParaRPr/>
            </a:p>
          </p:txBody>
        </p:sp>
        <p:sp>
          <p:nvSpPr>
            <p:cNvPr id="88" name="Google Shape;531;p75">
              <a:extLst>
                <a:ext uri="{FF2B5EF4-FFF2-40B4-BE49-F238E27FC236}">
                  <a16:creationId xmlns:a16="http://schemas.microsoft.com/office/drawing/2014/main" id="{6F731A90-A2FC-4ECD-B235-17D5C02F6C70}"/>
                </a:ext>
              </a:extLst>
            </p:cNvPr>
            <p:cNvSpPr/>
            <p:nvPr/>
          </p:nvSpPr>
          <p:spPr>
            <a:xfrm>
              <a:off x="4868"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5</a:t>
              </a:r>
              <a:endParaRPr/>
            </a:p>
          </p:txBody>
        </p:sp>
        <p:sp>
          <p:nvSpPr>
            <p:cNvPr id="89" name="Google Shape;532;p75">
              <a:extLst>
                <a:ext uri="{FF2B5EF4-FFF2-40B4-BE49-F238E27FC236}">
                  <a16:creationId xmlns:a16="http://schemas.microsoft.com/office/drawing/2014/main" id="{EFC57E97-104C-479F-9AC4-431D6CDFBEED}"/>
                </a:ext>
              </a:extLst>
            </p:cNvPr>
            <p:cNvSpPr/>
            <p:nvPr/>
          </p:nvSpPr>
          <p:spPr>
            <a:xfrm>
              <a:off x="4986"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6</a:t>
              </a:r>
              <a:endParaRPr/>
            </a:p>
          </p:txBody>
        </p:sp>
        <p:sp>
          <p:nvSpPr>
            <p:cNvPr id="90" name="Google Shape;533;p75">
              <a:extLst>
                <a:ext uri="{FF2B5EF4-FFF2-40B4-BE49-F238E27FC236}">
                  <a16:creationId xmlns:a16="http://schemas.microsoft.com/office/drawing/2014/main" id="{761BD75C-02C9-4FF2-8182-23B41800D434}"/>
                </a:ext>
              </a:extLst>
            </p:cNvPr>
            <p:cNvSpPr/>
            <p:nvPr/>
          </p:nvSpPr>
          <p:spPr>
            <a:xfrm>
              <a:off x="5107"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7</a:t>
              </a:r>
              <a:endParaRPr/>
            </a:p>
          </p:txBody>
        </p:sp>
        <p:sp>
          <p:nvSpPr>
            <p:cNvPr id="91" name="Google Shape;534;p75">
              <a:extLst>
                <a:ext uri="{FF2B5EF4-FFF2-40B4-BE49-F238E27FC236}">
                  <a16:creationId xmlns:a16="http://schemas.microsoft.com/office/drawing/2014/main" id="{E5939591-A2CD-40CE-893E-E3D9759E3E66}"/>
                </a:ext>
              </a:extLst>
            </p:cNvPr>
            <p:cNvSpPr/>
            <p:nvPr/>
          </p:nvSpPr>
          <p:spPr>
            <a:xfrm>
              <a:off x="5228"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8</a:t>
              </a:r>
              <a:endParaRPr/>
            </a:p>
          </p:txBody>
        </p:sp>
        <p:sp>
          <p:nvSpPr>
            <p:cNvPr id="92" name="Google Shape;535;p75">
              <a:extLst>
                <a:ext uri="{FF2B5EF4-FFF2-40B4-BE49-F238E27FC236}">
                  <a16:creationId xmlns:a16="http://schemas.microsoft.com/office/drawing/2014/main" id="{DD8611B5-C4C3-4224-87F9-E5592E0BA10A}"/>
                </a:ext>
              </a:extLst>
            </p:cNvPr>
            <p:cNvSpPr/>
            <p:nvPr/>
          </p:nvSpPr>
          <p:spPr>
            <a:xfrm>
              <a:off x="5346" y="2404"/>
              <a:ext cx="44" cy="68"/>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9</a:t>
              </a:r>
              <a:endParaRPr/>
            </a:p>
          </p:txBody>
        </p:sp>
        <p:sp>
          <p:nvSpPr>
            <p:cNvPr id="93" name="Google Shape;536;p75">
              <a:extLst>
                <a:ext uri="{FF2B5EF4-FFF2-40B4-BE49-F238E27FC236}">
                  <a16:creationId xmlns:a16="http://schemas.microsoft.com/office/drawing/2014/main" id="{1C5ABCAF-D7B9-4735-8AA9-1DA800AB942D}"/>
                </a:ext>
              </a:extLst>
            </p:cNvPr>
            <p:cNvSpPr/>
            <p:nvPr/>
          </p:nvSpPr>
          <p:spPr>
            <a:xfrm>
              <a:off x="5455" y="2404"/>
              <a:ext cx="73" cy="68"/>
            </a:xfrm>
            <a:prstGeom prst="roundRect">
              <a:avLst>
                <a:gd name="adj" fmla="val 1468"/>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10</a:t>
              </a:r>
              <a:endParaRPr/>
            </a:p>
          </p:txBody>
        </p:sp>
        <p:sp>
          <p:nvSpPr>
            <p:cNvPr id="94" name="Google Shape;537;p75">
              <a:extLst>
                <a:ext uri="{FF2B5EF4-FFF2-40B4-BE49-F238E27FC236}">
                  <a16:creationId xmlns:a16="http://schemas.microsoft.com/office/drawing/2014/main" id="{5D45AD1B-356E-4C1D-B750-757BE65E848F}"/>
                </a:ext>
              </a:extLst>
            </p:cNvPr>
            <p:cNvSpPr/>
            <p:nvPr/>
          </p:nvSpPr>
          <p:spPr>
            <a:xfrm>
              <a:off x="4144" y="1265"/>
              <a:ext cx="1400" cy="1254"/>
            </a:xfrm>
            <a:prstGeom prst="roundRect">
              <a:avLst>
                <a:gd name="adj" fmla="val 79"/>
              </a:avLst>
            </a:pr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95" name="Google Shape;538;p75">
              <a:extLst>
                <a:ext uri="{FF2B5EF4-FFF2-40B4-BE49-F238E27FC236}">
                  <a16:creationId xmlns:a16="http://schemas.microsoft.com/office/drawing/2014/main" id="{86325DAA-D0CF-4704-A62B-77894C4F9322}"/>
                </a:ext>
              </a:extLst>
            </p:cNvPr>
            <p:cNvSpPr/>
            <p:nvPr/>
          </p:nvSpPr>
          <p:spPr>
            <a:xfrm>
              <a:off x="4426" y="1447"/>
              <a:ext cx="574" cy="873"/>
            </a:xfrm>
            <a:custGeom>
              <a:avLst/>
              <a:gdLst/>
              <a:ahLst/>
              <a:cxnLst/>
              <a:rect l="l" t="t" r="r" b="b"/>
              <a:pathLst>
                <a:path w="2529" h="3851" extrusionOk="0">
                  <a:moveTo>
                    <a:pt x="1536" y="855"/>
                  </a:moveTo>
                  <a:cubicBezTo>
                    <a:pt x="1510" y="571"/>
                    <a:pt x="1474" y="210"/>
                    <a:pt x="1163" y="110"/>
                  </a:cubicBezTo>
                  <a:cubicBezTo>
                    <a:pt x="1005" y="0"/>
                    <a:pt x="916" y="45"/>
                    <a:pt x="703" y="64"/>
                  </a:cubicBezTo>
                  <a:cubicBezTo>
                    <a:pt x="575" y="94"/>
                    <a:pt x="498" y="137"/>
                    <a:pt x="394" y="223"/>
                  </a:cubicBezTo>
                  <a:cubicBezTo>
                    <a:pt x="249" y="513"/>
                    <a:pt x="59" y="800"/>
                    <a:pt x="0" y="1127"/>
                  </a:cubicBezTo>
                  <a:cubicBezTo>
                    <a:pt x="14" y="1470"/>
                    <a:pt x="8" y="1784"/>
                    <a:pt x="130" y="2102"/>
                  </a:cubicBezTo>
                  <a:cubicBezTo>
                    <a:pt x="231" y="2659"/>
                    <a:pt x="513" y="3230"/>
                    <a:pt x="1074" y="3413"/>
                  </a:cubicBezTo>
                  <a:cubicBezTo>
                    <a:pt x="1231" y="3520"/>
                    <a:pt x="1029" y="3398"/>
                    <a:pt x="1272" y="3481"/>
                  </a:cubicBezTo>
                  <a:cubicBezTo>
                    <a:pt x="1296" y="3490"/>
                    <a:pt x="1314" y="3514"/>
                    <a:pt x="1338" y="3527"/>
                  </a:cubicBezTo>
                  <a:cubicBezTo>
                    <a:pt x="1403" y="3560"/>
                    <a:pt x="1486" y="3569"/>
                    <a:pt x="1557" y="3594"/>
                  </a:cubicBezTo>
                  <a:cubicBezTo>
                    <a:pt x="1667" y="3670"/>
                    <a:pt x="1723" y="3722"/>
                    <a:pt x="1845" y="3753"/>
                  </a:cubicBezTo>
                  <a:cubicBezTo>
                    <a:pt x="2029" y="3850"/>
                    <a:pt x="2118" y="3817"/>
                    <a:pt x="2349" y="3799"/>
                  </a:cubicBezTo>
                  <a:cubicBezTo>
                    <a:pt x="2528" y="3615"/>
                    <a:pt x="2430" y="3325"/>
                    <a:pt x="2329" y="3120"/>
                  </a:cubicBezTo>
                  <a:cubicBezTo>
                    <a:pt x="2284" y="3031"/>
                    <a:pt x="2293" y="2992"/>
                    <a:pt x="2219" y="2915"/>
                  </a:cubicBezTo>
                  <a:cubicBezTo>
                    <a:pt x="2180" y="2802"/>
                    <a:pt x="2109" y="2714"/>
                    <a:pt x="2041" y="2622"/>
                  </a:cubicBezTo>
                  <a:cubicBezTo>
                    <a:pt x="2005" y="2509"/>
                    <a:pt x="1907" y="2429"/>
                    <a:pt x="1845" y="2328"/>
                  </a:cubicBezTo>
                  <a:cubicBezTo>
                    <a:pt x="1827" y="2301"/>
                    <a:pt x="1818" y="2267"/>
                    <a:pt x="1801" y="2237"/>
                  </a:cubicBezTo>
                  <a:cubicBezTo>
                    <a:pt x="1789" y="2212"/>
                    <a:pt x="1771" y="2191"/>
                    <a:pt x="1756" y="2170"/>
                  </a:cubicBezTo>
                  <a:cubicBezTo>
                    <a:pt x="1720" y="2050"/>
                    <a:pt x="1747" y="2121"/>
                    <a:pt x="1646" y="1965"/>
                  </a:cubicBezTo>
                  <a:cubicBezTo>
                    <a:pt x="1631" y="1943"/>
                    <a:pt x="1602" y="1897"/>
                    <a:pt x="1602" y="1897"/>
                  </a:cubicBezTo>
                  <a:cubicBezTo>
                    <a:pt x="1539" y="1558"/>
                    <a:pt x="1536" y="1198"/>
                    <a:pt x="1536" y="855"/>
                  </a:cubicBezTo>
                </a:path>
              </a:pathLst>
            </a:custGeom>
            <a:noFill/>
            <a:ln w="1907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96" name="Google Shape;539;p75">
              <a:extLst>
                <a:ext uri="{FF2B5EF4-FFF2-40B4-BE49-F238E27FC236}">
                  <a16:creationId xmlns:a16="http://schemas.microsoft.com/office/drawing/2014/main" id="{195B4152-22BA-4FE3-8D7A-02EDF7A662A9}"/>
                </a:ext>
              </a:extLst>
            </p:cNvPr>
            <p:cNvSpPr/>
            <p:nvPr/>
          </p:nvSpPr>
          <p:spPr>
            <a:xfrm>
              <a:off x="4846" y="1713"/>
              <a:ext cx="516" cy="436"/>
            </a:xfrm>
            <a:custGeom>
              <a:avLst/>
              <a:gdLst/>
              <a:ahLst/>
              <a:cxnLst/>
              <a:rect l="l" t="t" r="r" b="b"/>
              <a:pathLst>
                <a:path w="2277" h="1923" extrusionOk="0">
                  <a:moveTo>
                    <a:pt x="542" y="204"/>
                  </a:moveTo>
                  <a:cubicBezTo>
                    <a:pt x="432" y="125"/>
                    <a:pt x="331" y="186"/>
                    <a:pt x="213" y="225"/>
                  </a:cubicBezTo>
                  <a:cubicBezTo>
                    <a:pt x="38" y="347"/>
                    <a:pt x="82" y="326"/>
                    <a:pt x="14" y="518"/>
                  </a:cubicBezTo>
                  <a:cubicBezTo>
                    <a:pt x="23" y="662"/>
                    <a:pt x="0" y="811"/>
                    <a:pt x="38" y="949"/>
                  </a:cubicBezTo>
                  <a:cubicBezTo>
                    <a:pt x="56" y="1010"/>
                    <a:pt x="133" y="1034"/>
                    <a:pt x="168" y="1086"/>
                  </a:cubicBezTo>
                  <a:cubicBezTo>
                    <a:pt x="272" y="1242"/>
                    <a:pt x="213" y="1190"/>
                    <a:pt x="323" y="1266"/>
                  </a:cubicBezTo>
                  <a:cubicBezTo>
                    <a:pt x="429" y="1425"/>
                    <a:pt x="554" y="1550"/>
                    <a:pt x="696" y="1672"/>
                  </a:cubicBezTo>
                  <a:cubicBezTo>
                    <a:pt x="720" y="1694"/>
                    <a:pt x="734" y="1724"/>
                    <a:pt x="761" y="1739"/>
                  </a:cubicBezTo>
                  <a:cubicBezTo>
                    <a:pt x="838" y="1782"/>
                    <a:pt x="903" y="1779"/>
                    <a:pt x="980" y="1810"/>
                  </a:cubicBezTo>
                  <a:cubicBezTo>
                    <a:pt x="1099" y="1855"/>
                    <a:pt x="1209" y="1895"/>
                    <a:pt x="1333" y="1922"/>
                  </a:cubicBezTo>
                  <a:cubicBezTo>
                    <a:pt x="1475" y="1907"/>
                    <a:pt x="1632" y="1901"/>
                    <a:pt x="1772" y="1852"/>
                  </a:cubicBezTo>
                  <a:cubicBezTo>
                    <a:pt x="1831" y="1831"/>
                    <a:pt x="1947" y="1785"/>
                    <a:pt x="1947" y="1785"/>
                  </a:cubicBezTo>
                  <a:cubicBezTo>
                    <a:pt x="2000" y="1636"/>
                    <a:pt x="1929" y="1813"/>
                    <a:pt x="2035" y="1626"/>
                  </a:cubicBezTo>
                  <a:cubicBezTo>
                    <a:pt x="2068" y="1568"/>
                    <a:pt x="2124" y="1446"/>
                    <a:pt x="2124" y="1446"/>
                  </a:cubicBezTo>
                  <a:cubicBezTo>
                    <a:pt x="2130" y="1410"/>
                    <a:pt x="2133" y="1370"/>
                    <a:pt x="2145" y="1333"/>
                  </a:cubicBezTo>
                  <a:cubicBezTo>
                    <a:pt x="2154" y="1309"/>
                    <a:pt x="2181" y="1291"/>
                    <a:pt x="2190" y="1266"/>
                  </a:cubicBezTo>
                  <a:cubicBezTo>
                    <a:pt x="2222" y="1166"/>
                    <a:pt x="2252" y="1013"/>
                    <a:pt x="2276" y="903"/>
                  </a:cubicBezTo>
                  <a:cubicBezTo>
                    <a:pt x="2270" y="784"/>
                    <a:pt x="2270" y="662"/>
                    <a:pt x="2255" y="543"/>
                  </a:cubicBezTo>
                  <a:cubicBezTo>
                    <a:pt x="2234" y="387"/>
                    <a:pt x="2222" y="433"/>
                    <a:pt x="2145" y="338"/>
                  </a:cubicBezTo>
                  <a:cubicBezTo>
                    <a:pt x="1935" y="82"/>
                    <a:pt x="1677" y="73"/>
                    <a:pt x="1378" y="0"/>
                  </a:cubicBezTo>
                  <a:cubicBezTo>
                    <a:pt x="1096" y="12"/>
                    <a:pt x="871" y="18"/>
                    <a:pt x="607" y="91"/>
                  </a:cubicBezTo>
                  <a:cubicBezTo>
                    <a:pt x="456" y="192"/>
                    <a:pt x="426" y="161"/>
                    <a:pt x="542" y="204"/>
                  </a:cubicBezTo>
                </a:path>
              </a:pathLst>
            </a:custGeom>
            <a:noFill/>
            <a:ln w="1907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grpSp>
      <p:cxnSp>
        <p:nvCxnSpPr>
          <p:cNvPr id="97" name="Google Shape;540;p75">
            <a:extLst>
              <a:ext uri="{FF2B5EF4-FFF2-40B4-BE49-F238E27FC236}">
                <a16:creationId xmlns:a16="http://schemas.microsoft.com/office/drawing/2014/main" id="{6E8A05DF-B8B2-48BA-A7AB-0665045961D8}"/>
              </a:ext>
            </a:extLst>
          </p:cNvPr>
          <p:cNvCxnSpPr>
            <a:cxnSpLocks/>
          </p:cNvCxnSpPr>
          <p:nvPr/>
        </p:nvCxnSpPr>
        <p:spPr>
          <a:xfrm>
            <a:off x="5777647" y="2800394"/>
            <a:ext cx="663562" cy="1147"/>
          </a:xfrm>
          <a:prstGeom prst="straightConnector1">
            <a:avLst/>
          </a:prstGeom>
          <a:noFill/>
          <a:ln w="9525" cap="flat" cmpd="sng">
            <a:solidFill>
              <a:srgbClr val="000000"/>
            </a:solidFill>
            <a:prstDash val="solid"/>
            <a:round/>
            <a:headEnd type="none" w="med" len="med"/>
            <a:tailEnd type="triangle" w="med" len="med"/>
          </a:ln>
        </p:spPr>
      </p:cxnSp>
      <p:grpSp>
        <p:nvGrpSpPr>
          <p:cNvPr id="98" name="Google Shape;541;p75">
            <a:extLst>
              <a:ext uri="{FF2B5EF4-FFF2-40B4-BE49-F238E27FC236}">
                <a16:creationId xmlns:a16="http://schemas.microsoft.com/office/drawing/2014/main" id="{331E3DCE-EABE-4766-A068-BB35ADC2163F}"/>
              </a:ext>
            </a:extLst>
          </p:cNvPr>
          <p:cNvGrpSpPr/>
          <p:nvPr/>
        </p:nvGrpSpPr>
        <p:grpSpPr>
          <a:xfrm>
            <a:off x="6820137" y="3720844"/>
            <a:ext cx="2211872" cy="1651255"/>
            <a:chOff x="4176" y="2592"/>
            <a:chExt cx="1440" cy="1440"/>
          </a:xfrm>
        </p:grpSpPr>
        <p:pic>
          <p:nvPicPr>
            <p:cNvPr id="99" name="Google Shape;542;p75">
              <a:extLst>
                <a:ext uri="{FF2B5EF4-FFF2-40B4-BE49-F238E27FC236}">
                  <a16:creationId xmlns:a16="http://schemas.microsoft.com/office/drawing/2014/main" id="{3C5CCA55-C3CA-4003-96A7-25DE444A198F}"/>
                </a:ext>
              </a:extLst>
            </p:cNvPr>
            <p:cNvPicPr preferRelativeResize="0"/>
            <p:nvPr/>
          </p:nvPicPr>
          <p:blipFill rotWithShape="1">
            <a:blip r:embed="rId4">
              <a:alphaModFix/>
            </a:blip>
            <a:srcRect/>
            <a:stretch/>
          </p:blipFill>
          <p:spPr>
            <a:xfrm>
              <a:off x="4176" y="2784"/>
              <a:ext cx="1440" cy="1248"/>
            </a:xfrm>
            <a:prstGeom prst="rect">
              <a:avLst/>
            </a:prstGeom>
            <a:noFill/>
            <a:ln>
              <a:noFill/>
            </a:ln>
          </p:spPr>
        </p:pic>
        <p:cxnSp>
          <p:nvCxnSpPr>
            <p:cNvPr id="100" name="Google Shape;543;p75">
              <a:extLst>
                <a:ext uri="{FF2B5EF4-FFF2-40B4-BE49-F238E27FC236}">
                  <a16:creationId xmlns:a16="http://schemas.microsoft.com/office/drawing/2014/main" id="{2544F9C5-39D0-48FA-B8FA-42044E4D5454}"/>
                </a:ext>
              </a:extLst>
            </p:cNvPr>
            <p:cNvCxnSpPr/>
            <p:nvPr/>
          </p:nvCxnSpPr>
          <p:spPr>
            <a:xfrm>
              <a:off x="4848" y="2592"/>
              <a:ext cx="1" cy="144"/>
            </a:xfrm>
            <a:prstGeom prst="straightConnector1">
              <a:avLst/>
            </a:prstGeom>
            <a:noFill/>
            <a:ln w="9525" cap="flat" cmpd="sng">
              <a:solidFill>
                <a:srgbClr val="000000"/>
              </a:solidFill>
              <a:prstDash val="solid"/>
              <a:round/>
              <a:headEnd type="none" w="med" len="med"/>
              <a:tailEnd type="triangle" w="med" len="med"/>
            </a:ln>
          </p:spPr>
        </p:cxnSp>
      </p:grpSp>
      <p:grpSp>
        <p:nvGrpSpPr>
          <p:cNvPr id="101" name="Google Shape;544;p75">
            <a:extLst>
              <a:ext uri="{FF2B5EF4-FFF2-40B4-BE49-F238E27FC236}">
                <a16:creationId xmlns:a16="http://schemas.microsoft.com/office/drawing/2014/main" id="{56F6FB3F-B4AF-4695-86AE-A700B905C32D}"/>
              </a:ext>
            </a:extLst>
          </p:cNvPr>
          <p:cNvGrpSpPr/>
          <p:nvPr/>
        </p:nvGrpSpPr>
        <p:grpSpPr>
          <a:xfrm>
            <a:off x="3497039" y="3941012"/>
            <a:ext cx="3098157" cy="1431088"/>
            <a:chOff x="2064" y="2784"/>
            <a:chExt cx="2017" cy="1248"/>
          </a:xfrm>
        </p:grpSpPr>
        <p:grpSp>
          <p:nvGrpSpPr>
            <p:cNvPr id="102" name="Google Shape;545;p75">
              <a:extLst>
                <a:ext uri="{FF2B5EF4-FFF2-40B4-BE49-F238E27FC236}">
                  <a16:creationId xmlns:a16="http://schemas.microsoft.com/office/drawing/2014/main" id="{13911F98-0302-4829-AFBD-073F9FDB7EA1}"/>
                </a:ext>
              </a:extLst>
            </p:cNvPr>
            <p:cNvGrpSpPr/>
            <p:nvPr/>
          </p:nvGrpSpPr>
          <p:grpSpPr>
            <a:xfrm>
              <a:off x="2064" y="2784"/>
              <a:ext cx="1440" cy="1248"/>
              <a:chOff x="2064" y="2784"/>
              <a:chExt cx="1440" cy="1248"/>
            </a:xfrm>
          </p:grpSpPr>
          <p:pic>
            <p:nvPicPr>
              <p:cNvPr id="104" name="Google Shape;546;p75">
                <a:extLst>
                  <a:ext uri="{FF2B5EF4-FFF2-40B4-BE49-F238E27FC236}">
                    <a16:creationId xmlns:a16="http://schemas.microsoft.com/office/drawing/2014/main" id="{29D8EBA2-BDF5-4595-802A-7E5ABDDA2E59}"/>
                  </a:ext>
                </a:extLst>
              </p:cNvPr>
              <p:cNvPicPr preferRelativeResize="0"/>
              <p:nvPr/>
            </p:nvPicPr>
            <p:blipFill rotWithShape="1">
              <a:blip r:embed="rId5">
                <a:alphaModFix/>
              </a:blip>
              <a:srcRect/>
              <a:stretch/>
            </p:blipFill>
            <p:spPr>
              <a:xfrm>
                <a:off x="2064" y="2784"/>
                <a:ext cx="1440" cy="1248"/>
              </a:xfrm>
              <a:prstGeom prst="rect">
                <a:avLst/>
              </a:prstGeom>
              <a:noFill/>
              <a:ln>
                <a:noFill/>
              </a:ln>
            </p:spPr>
          </p:pic>
          <p:sp>
            <p:nvSpPr>
              <p:cNvPr id="105" name="Google Shape;547;p75">
                <a:extLst>
                  <a:ext uri="{FF2B5EF4-FFF2-40B4-BE49-F238E27FC236}">
                    <a16:creationId xmlns:a16="http://schemas.microsoft.com/office/drawing/2014/main" id="{446D1837-31D0-403A-81C7-15DDE100667E}"/>
                  </a:ext>
                </a:extLst>
              </p:cNvPr>
              <p:cNvSpPr/>
              <p:nvPr/>
            </p:nvSpPr>
            <p:spPr>
              <a:xfrm>
                <a:off x="2419" y="2994"/>
                <a:ext cx="488" cy="598"/>
              </a:xfrm>
              <a:custGeom>
                <a:avLst/>
                <a:gdLst/>
                <a:ahLst/>
                <a:cxnLst/>
                <a:rect l="l" t="t" r="r" b="b"/>
                <a:pathLst>
                  <a:path w="2154" h="2635" extrusionOk="0">
                    <a:moveTo>
                      <a:pt x="588" y="20"/>
                    </a:moveTo>
                    <a:cubicBezTo>
                      <a:pt x="437" y="55"/>
                      <a:pt x="399" y="159"/>
                      <a:pt x="325" y="282"/>
                    </a:cubicBezTo>
                    <a:cubicBezTo>
                      <a:pt x="299" y="326"/>
                      <a:pt x="266" y="367"/>
                      <a:pt x="236" y="411"/>
                    </a:cubicBezTo>
                    <a:cubicBezTo>
                      <a:pt x="221" y="432"/>
                      <a:pt x="192" y="476"/>
                      <a:pt x="192" y="476"/>
                    </a:cubicBezTo>
                    <a:cubicBezTo>
                      <a:pt x="148" y="618"/>
                      <a:pt x="97" y="747"/>
                      <a:pt x="62" y="891"/>
                    </a:cubicBezTo>
                    <a:cubicBezTo>
                      <a:pt x="12" y="1312"/>
                      <a:pt x="0" y="1688"/>
                      <a:pt x="192" y="2067"/>
                    </a:cubicBezTo>
                    <a:cubicBezTo>
                      <a:pt x="233" y="2149"/>
                      <a:pt x="246" y="2187"/>
                      <a:pt x="325" y="2243"/>
                    </a:cubicBezTo>
                    <a:cubicBezTo>
                      <a:pt x="470" y="2455"/>
                      <a:pt x="739" y="2569"/>
                      <a:pt x="982" y="2634"/>
                    </a:cubicBezTo>
                    <a:cubicBezTo>
                      <a:pt x="1165" y="2614"/>
                      <a:pt x="1304" y="2581"/>
                      <a:pt x="1464" y="2502"/>
                    </a:cubicBezTo>
                    <a:cubicBezTo>
                      <a:pt x="1588" y="2319"/>
                      <a:pt x="1688" y="2208"/>
                      <a:pt x="1880" y="2090"/>
                    </a:cubicBezTo>
                    <a:cubicBezTo>
                      <a:pt x="1952" y="1981"/>
                      <a:pt x="1987" y="1902"/>
                      <a:pt x="2034" y="1785"/>
                    </a:cubicBezTo>
                    <a:cubicBezTo>
                      <a:pt x="2052" y="1744"/>
                      <a:pt x="2061" y="1700"/>
                      <a:pt x="2076" y="1656"/>
                    </a:cubicBezTo>
                    <a:cubicBezTo>
                      <a:pt x="2084" y="1632"/>
                      <a:pt x="2099" y="1588"/>
                      <a:pt x="2099" y="1588"/>
                    </a:cubicBezTo>
                    <a:cubicBezTo>
                      <a:pt x="2129" y="1350"/>
                      <a:pt x="2153" y="1076"/>
                      <a:pt x="2011" y="870"/>
                    </a:cubicBezTo>
                    <a:cubicBezTo>
                      <a:pt x="1948" y="680"/>
                      <a:pt x="1836" y="518"/>
                      <a:pt x="1682" y="391"/>
                    </a:cubicBezTo>
                    <a:cubicBezTo>
                      <a:pt x="1626" y="344"/>
                      <a:pt x="1567" y="303"/>
                      <a:pt x="1508" y="259"/>
                    </a:cubicBezTo>
                    <a:cubicBezTo>
                      <a:pt x="1466" y="226"/>
                      <a:pt x="1374" y="173"/>
                      <a:pt x="1374" y="173"/>
                    </a:cubicBezTo>
                    <a:cubicBezTo>
                      <a:pt x="1265" y="0"/>
                      <a:pt x="1059" y="15"/>
                      <a:pt x="872" y="0"/>
                    </a:cubicBezTo>
                    <a:cubicBezTo>
                      <a:pt x="783" y="5"/>
                      <a:pt x="697" y="9"/>
                      <a:pt x="609" y="20"/>
                    </a:cubicBezTo>
                    <a:cubicBezTo>
                      <a:pt x="585" y="23"/>
                      <a:pt x="567" y="41"/>
                      <a:pt x="544" y="41"/>
                    </a:cubicBezTo>
                    <a:cubicBezTo>
                      <a:pt x="526" y="41"/>
                      <a:pt x="573" y="26"/>
                      <a:pt x="588" y="20"/>
                    </a:cubicBezTo>
                  </a:path>
                </a:pathLst>
              </a:custGeom>
              <a:noFill/>
              <a:ln w="1907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06" name="Google Shape;548;p75">
                <a:extLst>
                  <a:ext uri="{FF2B5EF4-FFF2-40B4-BE49-F238E27FC236}">
                    <a16:creationId xmlns:a16="http://schemas.microsoft.com/office/drawing/2014/main" id="{386858AB-333D-47A3-BCEB-BCF7DB91E955}"/>
                  </a:ext>
                </a:extLst>
              </p:cNvPr>
              <p:cNvSpPr/>
              <p:nvPr/>
            </p:nvSpPr>
            <p:spPr>
              <a:xfrm>
                <a:off x="2722" y="3236"/>
                <a:ext cx="538" cy="593"/>
              </a:xfrm>
              <a:custGeom>
                <a:avLst/>
                <a:gdLst/>
                <a:ahLst/>
                <a:cxnLst/>
                <a:rect l="l" t="t" r="r" b="b"/>
                <a:pathLst>
                  <a:path w="2373" h="2614" extrusionOk="0">
                    <a:moveTo>
                      <a:pt x="1508" y="129"/>
                    </a:moveTo>
                    <a:cubicBezTo>
                      <a:pt x="1345" y="234"/>
                      <a:pt x="1248" y="390"/>
                      <a:pt x="1112" y="520"/>
                    </a:cubicBezTo>
                    <a:cubicBezTo>
                      <a:pt x="1022" y="693"/>
                      <a:pt x="881" y="801"/>
                      <a:pt x="697" y="869"/>
                    </a:cubicBezTo>
                    <a:cubicBezTo>
                      <a:pt x="683" y="889"/>
                      <a:pt x="671" y="916"/>
                      <a:pt x="653" y="933"/>
                    </a:cubicBezTo>
                    <a:cubicBezTo>
                      <a:pt x="636" y="951"/>
                      <a:pt x="606" y="957"/>
                      <a:pt x="588" y="977"/>
                    </a:cubicBezTo>
                    <a:cubicBezTo>
                      <a:pt x="573" y="995"/>
                      <a:pt x="576" y="1021"/>
                      <a:pt x="565" y="1042"/>
                    </a:cubicBezTo>
                    <a:cubicBezTo>
                      <a:pt x="546" y="1075"/>
                      <a:pt x="520" y="1101"/>
                      <a:pt x="500" y="1131"/>
                    </a:cubicBezTo>
                    <a:cubicBezTo>
                      <a:pt x="461" y="1239"/>
                      <a:pt x="458" y="1360"/>
                      <a:pt x="390" y="1457"/>
                    </a:cubicBezTo>
                    <a:cubicBezTo>
                      <a:pt x="372" y="1480"/>
                      <a:pt x="343" y="1498"/>
                      <a:pt x="325" y="1521"/>
                    </a:cubicBezTo>
                    <a:cubicBezTo>
                      <a:pt x="292" y="1563"/>
                      <a:pt x="236" y="1651"/>
                      <a:pt x="236" y="1651"/>
                    </a:cubicBezTo>
                    <a:cubicBezTo>
                      <a:pt x="201" y="1769"/>
                      <a:pt x="230" y="1698"/>
                      <a:pt x="127" y="1848"/>
                    </a:cubicBezTo>
                    <a:cubicBezTo>
                      <a:pt x="83" y="1913"/>
                      <a:pt x="65" y="1992"/>
                      <a:pt x="38" y="2065"/>
                    </a:cubicBezTo>
                    <a:cubicBezTo>
                      <a:pt x="44" y="2136"/>
                      <a:pt x="0" y="2386"/>
                      <a:pt x="106" y="2480"/>
                    </a:cubicBezTo>
                    <a:cubicBezTo>
                      <a:pt x="145" y="2516"/>
                      <a:pt x="192" y="2539"/>
                      <a:pt x="236" y="2568"/>
                    </a:cubicBezTo>
                    <a:cubicBezTo>
                      <a:pt x="275" y="2595"/>
                      <a:pt x="366" y="2610"/>
                      <a:pt x="366" y="2610"/>
                    </a:cubicBezTo>
                    <a:cubicBezTo>
                      <a:pt x="494" y="2604"/>
                      <a:pt x="848" y="2613"/>
                      <a:pt x="1047" y="2568"/>
                    </a:cubicBezTo>
                    <a:cubicBezTo>
                      <a:pt x="1212" y="2530"/>
                      <a:pt x="1363" y="2454"/>
                      <a:pt x="1529" y="2416"/>
                    </a:cubicBezTo>
                    <a:cubicBezTo>
                      <a:pt x="1580" y="2383"/>
                      <a:pt x="1635" y="2363"/>
                      <a:pt x="1683" y="2328"/>
                    </a:cubicBezTo>
                    <a:cubicBezTo>
                      <a:pt x="1813" y="2224"/>
                      <a:pt x="1926" y="2063"/>
                      <a:pt x="1991" y="1913"/>
                    </a:cubicBezTo>
                    <a:cubicBezTo>
                      <a:pt x="2011" y="1863"/>
                      <a:pt x="2026" y="1807"/>
                      <a:pt x="2056" y="1763"/>
                    </a:cubicBezTo>
                    <a:cubicBezTo>
                      <a:pt x="2103" y="1695"/>
                      <a:pt x="2209" y="1565"/>
                      <a:pt x="2209" y="1565"/>
                    </a:cubicBezTo>
                    <a:cubicBezTo>
                      <a:pt x="2236" y="1480"/>
                      <a:pt x="2319" y="1325"/>
                      <a:pt x="2319" y="1325"/>
                    </a:cubicBezTo>
                    <a:cubicBezTo>
                      <a:pt x="2327" y="1289"/>
                      <a:pt x="2360" y="1160"/>
                      <a:pt x="2360" y="1131"/>
                    </a:cubicBezTo>
                    <a:cubicBezTo>
                      <a:pt x="2360" y="775"/>
                      <a:pt x="2372" y="134"/>
                      <a:pt x="1922" y="0"/>
                    </a:cubicBezTo>
                    <a:cubicBezTo>
                      <a:pt x="1769" y="14"/>
                      <a:pt x="1700" y="17"/>
                      <a:pt x="1574" y="64"/>
                    </a:cubicBezTo>
                    <a:cubicBezTo>
                      <a:pt x="1525" y="134"/>
                      <a:pt x="1556" y="129"/>
                      <a:pt x="1508" y="129"/>
                    </a:cubicBezTo>
                  </a:path>
                </a:pathLst>
              </a:custGeom>
              <a:noFill/>
              <a:ln w="1907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grpSp>
        <p:cxnSp>
          <p:nvCxnSpPr>
            <p:cNvPr id="103" name="Google Shape;549;p75">
              <a:extLst>
                <a:ext uri="{FF2B5EF4-FFF2-40B4-BE49-F238E27FC236}">
                  <a16:creationId xmlns:a16="http://schemas.microsoft.com/office/drawing/2014/main" id="{DDC45ED7-6400-4603-B16A-7EBE15BB6FE4}"/>
                </a:ext>
              </a:extLst>
            </p:cNvPr>
            <p:cNvCxnSpPr/>
            <p:nvPr/>
          </p:nvCxnSpPr>
          <p:spPr>
            <a:xfrm flipH="1">
              <a:off x="3647" y="3216"/>
              <a:ext cx="434" cy="1"/>
            </a:xfrm>
            <a:prstGeom prst="straightConnector1">
              <a:avLst/>
            </a:prstGeom>
            <a:noFill/>
            <a:ln w="9525" cap="flat" cmpd="sng">
              <a:solidFill>
                <a:srgbClr val="000000"/>
              </a:solidFill>
              <a:prstDash val="solid"/>
              <a:round/>
              <a:headEnd type="none" w="med" len="med"/>
              <a:tailEnd type="triangle" w="med" len="med"/>
            </a:ln>
          </p:spPr>
        </p:cxnSp>
      </p:grpSp>
      <p:sp>
        <p:nvSpPr>
          <p:cNvPr id="107" name="Google Shape;550;p75">
            <a:extLst>
              <a:ext uri="{FF2B5EF4-FFF2-40B4-BE49-F238E27FC236}">
                <a16:creationId xmlns:a16="http://schemas.microsoft.com/office/drawing/2014/main" id="{FFE08AE4-1AED-454F-89C5-60CDC65E0F0A}"/>
              </a:ext>
            </a:extLst>
          </p:cNvPr>
          <p:cNvSpPr/>
          <p:nvPr/>
        </p:nvSpPr>
        <p:spPr>
          <a:xfrm>
            <a:off x="290277" y="2189867"/>
            <a:ext cx="2150431" cy="1437968"/>
          </a:xfrm>
          <a:prstGeom prst="roundRect">
            <a:avLst>
              <a:gd name="adj" fmla="val 79"/>
            </a:avLst>
          </a:pr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08" name="Google Shape;551;p75">
            <a:extLst>
              <a:ext uri="{FF2B5EF4-FFF2-40B4-BE49-F238E27FC236}">
                <a16:creationId xmlns:a16="http://schemas.microsoft.com/office/drawing/2014/main" id="{38769F8D-AD40-495E-95FD-8B7389F12E9D}"/>
              </a:ext>
            </a:extLst>
          </p:cNvPr>
          <p:cNvSpPr/>
          <p:nvPr/>
        </p:nvSpPr>
        <p:spPr>
          <a:xfrm>
            <a:off x="492758" y="2285203"/>
            <a:ext cx="1844763" cy="1160466"/>
          </a:xfrm>
          <a:prstGeom prst="roundRect">
            <a:avLst>
              <a:gd name="adj" fmla="val 97"/>
            </a:avLst>
          </a:pr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cxnSp>
        <p:nvCxnSpPr>
          <p:cNvPr id="109" name="Google Shape;552;p75">
            <a:extLst>
              <a:ext uri="{FF2B5EF4-FFF2-40B4-BE49-F238E27FC236}">
                <a16:creationId xmlns:a16="http://schemas.microsoft.com/office/drawing/2014/main" id="{886EB861-BC47-421B-BC91-6020BE9FC188}"/>
              </a:ext>
            </a:extLst>
          </p:cNvPr>
          <p:cNvCxnSpPr>
            <a:cxnSpLocks/>
          </p:cNvCxnSpPr>
          <p:nvPr/>
        </p:nvCxnSpPr>
        <p:spPr>
          <a:xfrm>
            <a:off x="492759" y="3324269"/>
            <a:ext cx="1844763" cy="1147"/>
          </a:xfrm>
          <a:prstGeom prst="straightConnector1">
            <a:avLst/>
          </a:prstGeom>
          <a:noFill/>
          <a:ln w="9525" cap="flat" cmpd="sng">
            <a:solidFill>
              <a:srgbClr val="000000"/>
            </a:solidFill>
            <a:prstDash val="solid"/>
            <a:round/>
            <a:headEnd type="none" w="med" len="med"/>
            <a:tailEnd type="none" w="med" len="med"/>
          </a:ln>
        </p:spPr>
      </p:cxnSp>
      <p:cxnSp>
        <p:nvCxnSpPr>
          <p:cNvPr id="110" name="Google Shape;553;p75">
            <a:extLst>
              <a:ext uri="{FF2B5EF4-FFF2-40B4-BE49-F238E27FC236}">
                <a16:creationId xmlns:a16="http://schemas.microsoft.com/office/drawing/2014/main" id="{84E5FC88-8308-4CA7-AB20-410BF8C7416B}"/>
              </a:ext>
            </a:extLst>
          </p:cNvPr>
          <p:cNvCxnSpPr>
            <a:cxnSpLocks/>
          </p:cNvCxnSpPr>
          <p:nvPr/>
        </p:nvCxnSpPr>
        <p:spPr>
          <a:xfrm>
            <a:off x="492759" y="3204016"/>
            <a:ext cx="1844763" cy="1146"/>
          </a:xfrm>
          <a:prstGeom prst="straightConnector1">
            <a:avLst/>
          </a:prstGeom>
          <a:noFill/>
          <a:ln w="9525" cap="flat" cmpd="sng">
            <a:solidFill>
              <a:srgbClr val="000000"/>
            </a:solidFill>
            <a:prstDash val="solid"/>
            <a:round/>
            <a:headEnd type="none" w="med" len="med"/>
            <a:tailEnd type="none" w="med" len="med"/>
          </a:ln>
        </p:spPr>
      </p:cxnSp>
      <p:cxnSp>
        <p:nvCxnSpPr>
          <p:cNvPr id="111" name="Google Shape;554;p75">
            <a:extLst>
              <a:ext uri="{FF2B5EF4-FFF2-40B4-BE49-F238E27FC236}">
                <a16:creationId xmlns:a16="http://schemas.microsoft.com/office/drawing/2014/main" id="{56BC88C9-9B30-4D6D-BF24-F1D9CA0BAC89}"/>
              </a:ext>
            </a:extLst>
          </p:cNvPr>
          <p:cNvCxnSpPr>
            <a:cxnSpLocks/>
          </p:cNvCxnSpPr>
          <p:nvPr/>
        </p:nvCxnSpPr>
        <p:spPr>
          <a:xfrm>
            <a:off x="492759" y="3082572"/>
            <a:ext cx="1844763" cy="1146"/>
          </a:xfrm>
          <a:prstGeom prst="straightConnector1">
            <a:avLst/>
          </a:prstGeom>
          <a:noFill/>
          <a:ln w="9525" cap="flat" cmpd="sng">
            <a:solidFill>
              <a:srgbClr val="000000"/>
            </a:solidFill>
            <a:prstDash val="solid"/>
            <a:round/>
            <a:headEnd type="none" w="med" len="med"/>
            <a:tailEnd type="none" w="med" len="med"/>
          </a:ln>
        </p:spPr>
      </p:cxnSp>
      <p:cxnSp>
        <p:nvCxnSpPr>
          <p:cNvPr id="112" name="Google Shape;555;p75">
            <a:extLst>
              <a:ext uri="{FF2B5EF4-FFF2-40B4-BE49-F238E27FC236}">
                <a16:creationId xmlns:a16="http://schemas.microsoft.com/office/drawing/2014/main" id="{8D46A236-988D-4DED-B642-3525D8182C6D}"/>
              </a:ext>
            </a:extLst>
          </p:cNvPr>
          <p:cNvCxnSpPr>
            <a:cxnSpLocks/>
          </p:cNvCxnSpPr>
          <p:nvPr/>
        </p:nvCxnSpPr>
        <p:spPr>
          <a:xfrm>
            <a:off x="492759" y="2962319"/>
            <a:ext cx="1844763" cy="1147"/>
          </a:xfrm>
          <a:prstGeom prst="straightConnector1">
            <a:avLst/>
          </a:prstGeom>
          <a:noFill/>
          <a:ln w="9525" cap="flat" cmpd="sng">
            <a:solidFill>
              <a:srgbClr val="000000"/>
            </a:solidFill>
            <a:prstDash val="solid"/>
            <a:round/>
            <a:headEnd type="none" w="med" len="med"/>
            <a:tailEnd type="none" w="med" len="med"/>
          </a:ln>
        </p:spPr>
      </p:cxnSp>
      <p:cxnSp>
        <p:nvCxnSpPr>
          <p:cNvPr id="113" name="Google Shape;556;p75">
            <a:extLst>
              <a:ext uri="{FF2B5EF4-FFF2-40B4-BE49-F238E27FC236}">
                <a16:creationId xmlns:a16="http://schemas.microsoft.com/office/drawing/2014/main" id="{DED83684-39BB-4CB6-A0DF-DBF03C123FAC}"/>
              </a:ext>
            </a:extLst>
          </p:cNvPr>
          <p:cNvCxnSpPr>
            <a:cxnSpLocks/>
          </p:cNvCxnSpPr>
          <p:nvPr/>
        </p:nvCxnSpPr>
        <p:spPr>
          <a:xfrm>
            <a:off x="492759" y="2840875"/>
            <a:ext cx="1844763" cy="1147"/>
          </a:xfrm>
          <a:prstGeom prst="straightConnector1">
            <a:avLst/>
          </a:prstGeom>
          <a:noFill/>
          <a:ln w="9525" cap="flat" cmpd="sng">
            <a:solidFill>
              <a:srgbClr val="000000"/>
            </a:solidFill>
            <a:prstDash val="solid"/>
            <a:round/>
            <a:headEnd type="none" w="med" len="med"/>
            <a:tailEnd type="none" w="med" len="med"/>
          </a:ln>
        </p:spPr>
      </p:cxnSp>
      <p:cxnSp>
        <p:nvCxnSpPr>
          <p:cNvPr id="114" name="Google Shape;557;p75">
            <a:extLst>
              <a:ext uri="{FF2B5EF4-FFF2-40B4-BE49-F238E27FC236}">
                <a16:creationId xmlns:a16="http://schemas.microsoft.com/office/drawing/2014/main" id="{16152952-930F-46B5-832E-9982FACD6553}"/>
              </a:ext>
            </a:extLst>
          </p:cNvPr>
          <p:cNvCxnSpPr>
            <a:cxnSpLocks/>
          </p:cNvCxnSpPr>
          <p:nvPr/>
        </p:nvCxnSpPr>
        <p:spPr>
          <a:xfrm>
            <a:off x="492759" y="2724194"/>
            <a:ext cx="1844763" cy="1147"/>
          </a:xfrm>
          <a:prstGeom prst="straightConnector1">
            <a:avLst/>
          </a:prstGeom>
          <a:noFill/>
          <a:ln w="9525" cap="flat" cmpd="sng">
            <a:solidFill>
              <a:srgbClr val="000000"/>
            </a:solidFill>
            <a:prstDash val="solid"/>
            <a:round/>
            <a:headEnd type="none" w="med" len="med"/>
            <a:tailEnd type="none" w="med" len="med"/>
          </a:ln>
        </p:spPr>
      </p:cxnSp>
      <p:cxnSp>
        <p:nvCxnSpPr>
          <p:cNvPr id="115" name="Google Shape;558;p75">
            <a:extLst>
              <a:ext uri="{FF2B5EF4-FFF2-40B4-BE49-F238E27FC236}">
                <a16:creationId xmlns:a16="http://schemas.microsoft.com/office/drawing/2014/main" id="{B11CDD81-301C-42A9-96D0-E63262107DFE}"/>
              </a:ext>
            </a:extLst>
          </p:cNvPr>
          <p:cNvCxnSpPr>
            <a:cxnSpLocks/>
          </p:cNvCxnSpPr>
          <p:nvPr/>
        </p:nvCxnSpPr>
        <p:spPr>
          <a:xfrm>
            <a:off x="492759" y="2603941"/>
            <a:ext cx="1844763" cy="1146"/>
          </a:xfrm>
          <a:prstGeom prst="straightConnector1">
            <a:avLst/>
          </a:prstGeom>
          <a:noFill/>
          <a:ln w="9525" cap="flat" cmpd="sng">
            <a:solidFill>
              <a:srgbClr val="000000"/>
            </a:solidFill>
            <a:prstDash val="solid"/>
            <a:round/>
            <a:headEnd type="none" w="med" len="med"/>
            <a:tailEnd type="none" w="med" len="med"/>
          </a:ln>
        </p:spPr>
      </p:cxnSp>
      <p:cxnSp>
        <p:nvCxnSpPr>
          <p:cNvPr id="116" name="Google Shape;559;p75">
            <a:extLst>
              <a:ext uri="{FF2B5EF4-FFF2-40B4-BE49-F238E27FC236}">
                <a16:creationId xmlns:a16="http://schemas.microsoft.com/office/drawing/2014/main" id="{CFCABE20-A747-4599-AC13-3B9DAAFB99E8}"/>
              </a:ext>
            </a:extLst>
          </p:cNvPr>
          <p:cNvCxnSpPr>
            <a:cxnSpLocks/>
          </p:cNvCxnSpPr>
          <p:nvPr/>
        </p:nvCxnSpPr>
        <p:spPr>
          <a:xfrm>
            <a:off x="492759" y="2482498"/>
            <a:ext cx="1844763" cy="1146"/>
          </a:xfrm>
          <a:prstGeom prst="straightConnector1">
            <a:avLst/>
          </a:prstGeom>
          <a:noFill/>
          <a:ln w="9525" cap="flat" cmpd="sng">
            <a:solidFill>
              <a:srgbClr val="000000"/>
            </a:solidFill>
            <a:prstDash val="solid"/>
            <a:round/>
            <a:headEnd type="none" w="med" len="med"/>
            <a:tailEnd type="none" w="med" len="med"/>
          </a:ln>
        </p:spPr>
      </p:cxnSp>
      <p:cxnSp>
        <p:nvCxnSpPr>
          <p:cNvPr id="117" name="Google Shape;560;p75">
            <a:extLst>
              <a:ext uri="{FF2B5EF4-FFF2-40B4-BE49-F238E27FC236}">
                <a16:creationId xmlns:a16="http://schemas.microsoft.com/office/drawing/2014/main" id="{84805D44-A35B-44A9-8E6D-FC85607836AB}"/>
              </a:ext>
            </a:extLst>
          </p:cNvPr>
          <p:cNvCxnSpPr>
            <a:cxnSpLocks/>
          </p:cNvCxnSpPr>
          <p:nvPr/>
        </p:nvCxnSpPr>
        <p:spPr>
          <a:xfrm>
            <a:off x="492759" y="2362244"/>
            <a:ext cx="1844763" cy="1147"/>
          </a:xfrm>
          <a:prstGeom prst="straightConnector1">
            <a:avLst/>
          </a:prstGeom>
          <a:noFill/>
          <a:ln w="9525" cap="flat" cmpd="sng">
            <a:solidFill>
              <a:srgbClr val="000000"/>
            </a:solidFill>
            <a:prstDash val="solid"/>
            <a:round/>
            <a:headEnd type="none" w="med" len="med"/>
            <a:tailEnd type="none" w="med" len="med"/>
          </a:ln>
        </p:spPr>
      </p:cxnSp>
      <p:cxnSp>
        <p:nvCxnSpPr>
          <p:cNvPr id="118" name="Google Shape;561;p75">
            <a:extLst>
              <a:ext uri="{FF2B5EF4-FFF2-40B4-BE49-F238E27FC236}">
                <a16:creationId xmlns:a16="http://schemas.microsoft.com/office/drawing/2014/main" id="{69965D34-4601-4B75-8361-B687ED29FB90}"/>
              </a:ext>
            </a:extLst>
          </p:cNvPr>
          <p:cNvCxnSpPr>
            <a:cxnSpLocks/>
          </p:cNvCxnSpPr>
          <p:nvPr/>
        </p:nvCxnSpPr>
        <p:spPr>
          <a:xfrm>
            <a:off x="492759" y="2240800"/>
            <a:ext cx="1844763" cy="1147"/>
          </a:xfrm>
          <a:prstGeom prst="straightConnector1">
            <a:avLst/>
          </a:prstGeom>
          <a:noFill/>
          <a:ln w="9525" cap="flat" cmpd="sng">
            <a:solidFill>
              <a:srgbClr val="000000"/>
            </a:solidFill>
            <a:prstDash val="solid"/>
            <a:round/>
            <a:headEnd type="none" w="med" len="med"/>
            <a:tailEnd type="none" w="med" len="med"/>
          </a:ln>
        </p:spPr>
      </p:cxnSp>
      <p:cxnSp>
        <p:nvCxnSpPr>
          <p:cNvPr id="119" name="Google Shape;562;p75">
            <a:extLst>
              <a:ext uri="{FF2B5EF4-FFF2-40B4-BE49-F238E27FC236}">
                <a16:creationId xmlns:a16="http://schemas.microsoft.com/office/drawing/2014/main" id="{52B21CFA-D6E1-442E-923B-3D9DD65C5D34}"/>
              </a:ext>
            </a:extLst>
          </p:cNvPr>
          <p:cNvCxnSpPr>
            <a:cxnSpLocks/>
          </p:cNvCxnSpPr>
          <p:nvPr/>
        </p:nvCxnSpPr>
        <p:spPr>
          <a:xfrm>
            <a:off x="623073" y="2285203"/>
            <a:ext cx="1536" cy="1160466"/>
          </a:xfrm>
          <a:prstGeom prst="straightConnector1">
            <a:avLst/>
          </a:prstGeom>
          <a:noFill/>
          <a:ln w="9525" cap="flat" cmpd="sng">
            <a:solidFill>
              <a:srgbClr val="000000"/>
            </a:solidFill>
            <a:prstDash val="solid"/>
            <a:round/>
            <a:headEnd type="none" w="med" len="med"/>
            <a:tailEnd type="none" w="med" len="med"/>
          </a:ln>
        </p:spPr>
      </p:cxnSp>
      <p:cxnSp>
        <p:nvCxnSpPr>
          <p:cNvPr id="120" name="Google Shape;563;p75">
            <a:extLst>
              <a:ext uri="{FF2B5EF4-FFF2-40B4-BE49-F238E27FC236}">
                <a16:creationId xmlns:a16="http://schemas.microsoft.com/office/drawing/2014/main" id="{CADCC5BA-2ED5-4D00-BFA1-5E0BFE48C03A}"/>
              </a:ext>
            </a:extLst>
          </p:cNvPr>
          <p:cNvCxnSpPr>
            <a:cxnSpLocks/>
          </p:cNvCxnSpPr>
          <p:nvPr/>
        </p:nvCxnSpPr>
        <p:spPr>
          <a:xfrm>
            <a:off x="808810" y="2285203"/>
            <a:ext cx="1537" cy="1160466"/>
          </a:xfrm>
          <a:prstGeom prst="straightConnector1">
            <a:avLst/>
          </a:prstGeom>
          <a:noFill/>
          <a:ln w="9525" cap="flat" cmpd="sng">
            <a:solidFill>
              <a:srgbClr val="000000"/>
            </a:solidFill>
            <a:prstDash val="solid"/>
            <a:round/>
            <a:headEnd type="none" w="med" len="med"/>
            <a:tailEnd type="none" w="med" len="med"/>
          </a:ln>
        </p:spPr>
      </p:cxnSp>
      <p:cxnSp>
        <p:nvCxnSpPr>
          <p:cNvPr id="121" name="Google Shape;564;p75">
            <a:extLst>
              <a:ext uri="{FF2B5EF4-FFF2-40B4-BE49-F238E27FC236}">
                <a16:creationId xmlns:a16="http://schemas.microsoft.com/office/drawing/2014/main" id="{57471B61-CCAE-448D-8E76-3C7F36C05CEC}"/>
              </a:ext>
            </a:extLst>
          </p:cNvPr>
          <p:cNvCxnSpPr>
            <a:cxnSpLocks/>
          </p:cNvCxnSpPr>
          <p:nvPr/>
        </p:nvCxnSpPr>
        <p:spPr>
          <a:xfrm>
            <a:off x="1002485" y="2285203"/>
            <a:ext cx="1537" cy="1160466"/>
          </a:xfrm>
          <a:prstGeom prst="straightConnector1">
            <a:avLst/>
          </a:prstGeom>
          <a:noFill/>
          <a:ln w="9525" cap="flat" cmpd="sng">
            <a:solidFill>
              <a:srgbClr val="000000"/>
            </a:solidFill>
            <a:prstDash val="solid"/>
            <a:round/>
            <a:headEnd type="none" w="med" len="med"/>
            <a:tailEnd type="none" w="med" len="med"/>
          </a:ln>
        </p:spPr>
      </p:cxnSp>
      <p:cxnSp>
        <p:nvCxnSpPr>
          <p:cNvPr id="122" name="Google Shape;565;p75">
            <a:extLst>
              <a:ext uri="{FF2B5EF4-FFF2-40B4-BE49-F238E27FC236}">
                <a16:creationId xmlns:a16="http://schemas.microsoft.com/office/drawing/2014/main" id="{7BAA0F40-1BEF-44A3-B696-9C6681218262}"/>
              </a:ext>
            </a:extLst>
          </p:cNvPr>
          <p:cNvCxnSpPr>
            <a:cxnSpLocks/>
          </p:cNvCxnSpPr>
          <p:nvPr/>
        </p:nvCxnSpPr>
        <p:spPr>
          <a:xfrm>
            <a:off x="1194573" y="2285203"/>
            <a:ext cx="1536" cy="1160466"/>
          </a:xfrm>
          <a:prstGeom prst="straightConnector1">
            <a:avLst/>
          </a:prstGeom>
          <a:noFill/>
          <a:ln w="9525" cap="flat" cmpd="sng">
            <a:solidFill>
              <a:srgbClr val="000000"/>
            </a:solidFill>
            <a:prstDash val="solid"/>
            <a:round/>
            <a:headEnd type="none" w="med" len="med"/>
            <a:tailEnd type="none" w="med" len="med"/>
          </a:ln>
        </p:spPr>
      </p:cxnSp>
      <p:cxnSp>
        <p:nvCxnSpPr>
          <p:cNvPr id="123" name="Google Shape;566;p75">
            <a:extLst>
              <a:ext uri="{FF2B5EF4-FFF2-40B4-BE49-F238E27FC236}">
                <a16:creationId xmlns:a16="http://schemas.microsoft.com/office/drawing/2014/main" id="{E51C547E-6A18-4455-A016-10905B4759D1}"/>
              </a:ext>
            </a:extLst>
          </p:cNvPr>
          <p:cNvCxnSpPr>
            <a:cxnSpLocks/>
          </p:cNvCxnSpPr>
          <p:nvPr/>
        </p:nvCxnSpPr>
        <p:spPr>
          <a:xfrm>
            <a:off x="1386660" y="2285203"/>
            <a:ext cx="1537" cy="1160466"/>
          </a:xfrm>
          <a:prstGeom prst="straightConnector1">
            <a:avLst/>
          </a:prstGeom>
          <a:noFill/>
          <a:ln w="9525" cap="flat" cmpd="sng">
            <a:solidFill>
              <a:srgbClr val="000000"/>
            </a:solidFill>
            <a:prstDash val="solid"/>
            <a:round/>
            <a:headEnd type="none" w="med" len="med"/>
            <a:tailEnd type="none" w="med" len="med"/>
          </a:ln>
        </p:spPr>
      </p:cxnSp>
      <p:cxnSp>
        <p:nvCxnSpPr>
          <p:cNvPr id="124" name="Google Shape;567;p75">
            <a:extLst>
              <a:ext uri="{FF2B5EF4-FFF2-40B4-BE49-F238E27FC236}">
                <a16:creationId xmlns:a16="http://schemas.microsoft.com/office/drawing/2014/main" id="{BB3AB59C-F796-494D-B722-91B13881E889}"/>
              </a:ext>
            </a:extLst>
          </p:cNvPr>
          <p:cNvCxnSpPr>
            <a:cxnSpLocks/>
          </p:cNvCxnSpPr>
          <p:nvPr/>
        </p:nvCxnSpPr>
        <p:spPr>
          <a:xfrm>
            <a:off x="1573985" y="2285203"/>
            <a:ext cx="1537" cy="1160466"/>
          </a:xfrm>
          <a:prstGeom prst="straightConnector1">
            <a:avLst/>
          </a:prstGeom>
          <a:noFill/>
          <a:ln w="9525" cap="flat" cmpd="sng">
            <a:solidFill>
              <a:srgbClr val="000000"/>
            </a:solidFill>
            <a:prstDash val="solid"/>
            <a:round/>
            <a:headEnd type="none" w="med" len="med"/>
            <a:tailEnd type="none" w="med" len="med"/>
          </a:ln>
        </p:spPr>
      </p:cxnSp>
      <p:cxnSp>
        <p:nvCxnSpPr>
          <p:cNvPr id="125" name="Google Shape;568;p75">
            <a:extLst>
              <a:ext uri="{FF2B5EF4-FFF2-40B4-BE49-F238E27FC236}">
                <a16:creationId xmlns:a16="http://schemas.microsoft.com/office/drawing/2014/main" id="{9137275F-17A3-4C5F-AACC-03DA238DDFCF}"/>
              </a:ext>
            </a:extLst>
          </p:cNvPr>
          <p:cNvCxnSpPr>
            <a:cxnSpLocks/>
          </p:cNvCxnSpPr>
          <p:nvPr/>
        </p:nvCxnSpPr>
        <p:spPr>
          <a:xfrm>
            <a:off x="1766073" y="2285203"/>
            <a:ext cx="1536" cy="1160466"/>
          </a:xfrm>
          <a:prstGeom prst="straightConnector1">
            <a:avLst/>
          </a:prstGeom>
          <a:noFill/>
          <a:ln w="9525" cap="flat" cmpd="sng">
            <a:solidFill>
              <a:srgbClr val="000000"/>
            </a:solidFill>
            <a:prstDash val="solid"/>
            <a:round/>
            <a:headEnd type="none" w="med" len="med"/>
            <a:tailEnd type="none" w="med" len="med"/>
          </a:ln>
        </p:spPr>
      </p:cxnSp>
      <p:cxnSp>
        <p:nvCxnSpPr>
          <p:cNvPr id="126" name="Google Shape;569;p75">
            <a:extLst>
              <a:ext uri="{FF2B5EF4-FFF2-40B4-BE49-F238E27FC236}">
                <a16:creationId xmlns:a16="http://schemas.microsoft.com/office/drawing/2014/main" id="{9ECC70F8-7907-4FE1-BD04-030F78E8BAD3}"/>
              </a:ext>
            </a:extLst>
          </p:cNvPr>
          <p:cNvCxnSpPr>
            <a:cxnSpLocks/>
          </p:cNvCxnSpPr>
          <p:nvPr/>
        </p:nvCxnSpPr>
        <p:spPr>
          <a:xfrm>
            <a:off x="1958160" y="2285203"/>
            <a:ext cx="1537" cy="1160466"/>
          </a:xfrm>
          <a:prstGeom prst="straightConnector1">
            <a:avLst/>
          </a:prstGeom>
          <a:noFill/>
          <a:ln w="9525" cap="flat" cmpd="sng">
            <a:solidFill>
              <a:srgbClr val="000000"/>
            </a:solidFill>
            <a:prstDash val="solid"/>
            <a:round/>
            <a:headEnd type="none" w="med" len="med"/>
            <a:tailEnd type="none" w="med" len="med"/>
          </a:ln>
        </p:spPr>
      </p:cxnSp>
      <p:cxnSp>
        <p:nvCxnSpPr>
          <p:cNvPr id="127" name="Google Shape;570;p75">
            <a:extLst>
              <a:ext uri="{FF2B5EF4-FFF2-40B4-BE49-F238E27FC236}">
                <a16:creationId xmlns:a16="http://schemas.microsoft.com/office/drawing/2014/main" id="{0FEB43B7-B04F-47D9-BB1B-97973E36508A}"/>
              </a:ext>
            </a:extLst>
          </p:cNvPr>
          <p:cNvCxnSpPr>
            <a:cxnSpLocks/>
          </p:cNvCxnSpPr>
          <p:nvPr/>
        </p:nvCxnSpPr>
        <p:spPr>
          <a:xfrm>
            <a:off x="2145485" y="2285203"/>
            <a:ext cx="1537" cy="1160466"/>
          </a:xfrm>
          <a:prstGeom prst="straightConnector1">
            <a:avLst/>
          </a:prstGeom>
          <a:noFill/>
          <a:ln w="9525" cap="flat" cmpd="sng">
            <a:solidFill>
              <a:srgbClr val="000000"/>
            </a:solidFill>
            <a:prstDash val="solid"/>
            <a:round/>
            <a:headEnd type="none" w="med" len="med"/>
            <a:tailEnd type="none" w="med" len="med"/>
          </a:ln>
        </p:spPr>
      </p:cxnSp>
      <p:cxnSp>
        <p:nvCxnSpPr>
          <p:cNvPr id="128" name="Google Shape;571;p75">
            <a:extLst>
              <a:ext uri="{FF2B5EF4-FFF2-40B4-BE49-F238E27FC236}">
                <a16:creationId xmlns:a16="http://schemas.microsoft.com/office/drawing/2014/main" id="{A5ED1D38-ABCB-4CD6-81BB-8B567E63B57F}"/>
              </a:ext>
            </a:extLst>
          </p:cNvPr>
          <p:cNvCxnSpPr>
            <a:cxnSpLocks/>
          </p:cNvCxnSpPr>
          <p:nvPr/>
        </p:nvCxnSpPr>
        <p:spPr>
          <a:xfrm>
            <a:off x="2337573" y="2285203"/>
            <a:ext cx="1536" cy="1160466"/>
          </a:xfrm>
          <a:prstGeom prst="straightConnector1">
            <a:avLst/>
          </a:prstGeom>
          <a:noFill/>
          <a:ln w="9525" cap="flat" cmpd="sng">
            <a:solidFill>
              <a:srgbClr val="000000"/>
            </a:solidFill>
            <a:prstDash val="solid"/>
            <a:round/>
            <a:headEnd type="none" w="med" len="med"/>
            <a:tailEnd type="none" w="med" len="med"/>
          </a:ln>
        </p:spPr>
      </p:cxnSp>
      <p:sp>
        <p:nvSpPr>
          <p:cNvPr id="129" name="Google Shape;572;p75">
            <a:extLst>
              <a:ext uri="{FF2B5EF4-FFF2-40B4-BE49-F238E27FC236}">
                <a16:creationId xmlns:a16="http://schemas.microsoft.com/office/drawing/2014/main" id="{640F5C9B-024E-4457-B136-69A8CE3DDE5F}"/>
              </a:ext>
            </a:extLst>
          </p:cNvPr>
          <p:cNvSpPr/>
          <p:nvPr/>
        </p:nvSpPr>
        <p:spPr>
          <a:xfrm>
            <a:off x="492758" y="2285203"/>
            <a:ext cx="1844763" cy="1160466"/>
          </a:xfrm>
          <a:prstGeom prst="roundRect">
            <a:avLst>
              <a:gd name="adj" fmla="val 97"/>
            </a:avLst>
          </a:pr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cxnSp>
        <p:nvCxnSpPr>
          <p:cNvPr id="130" name="Google Shape;573;p75">
            <a:extLst>
              <a:ext uri="{FF2B5EF4-FFF2-40B4-BE49-F238E27FC236}">
                <a16:creationId xmlns:a16="http://schemas.microsoft.com/office/drawing/2014/main" id="{0487A5A0-40D8-41DF-A2E8-859383A2766D}"/>
              </a:ext>
            </a:extLst>
          </p:cNvPr>
          <p:cNvCxnSpPr>
            <a:cxnSpLocks/>
          </p:cNvCxnSpPr>
          <p:nvPr/>
        </p:nvCxnSpPr>
        <p:spPr>
          <a:xfrm>
            <a:off x="430985" y="2285203"/>
            <a:ext cx="1537" cy="1160466"/>
          </a:xfrm>
          <a:prstGeom prst="straightConnector1">
            <a:avLst/>
          </a:prstGeom>
          <a:noFill/>
          <a:ln w="9525" cap="flat" cmpd="sng">
            <a:solidFill>
              <a:srgbClr val="000000"/>
            </a:solidFill>
            <a:prstDash val="solid"/>
            <a:round/>
            <a:headEnd type="none" w="med" len="med"/>
            <a:tailEnd type="none" w="med" len="med"/>
          </a:ln>
        </p:spPr>
      </p:cxnSp>
      <p:cxnSp>
        <p:nvCxnSpPr>
          <p:cNvPr id="131" name="Google Shape;574;p75">
            <a:extLst>
              <a:ext uri="{FF2B5EF4-FFF2-40B4-BE49-F238E27FC236}">
                <a16:creationId xmlns:a16="http://schemas.microsoft.com/office/drawing/2014/main" id="{B70E1243-6617-49AA-B5E4-2721FE704098}"/>
              </a:ext>
            </a:extLst>
          </p:cNvPr>
          <p:cNvCxnSpPr>
            <a:cxnSpLocks/>
          </p:cNvCxnSpPr>
          <p:nvPr/>
        </p:nvCxnSpPr>
        <p:spPr>
          <a:xfrm>
            <a:off x="412502" y="3445713"/>
            <a:ext cx="18432" cy="1147"/>
          </a:xfrm>
          <a:prstGeom prst="straightConnector1">
            <a:avLst/>
          </a:prstGeom>
          <a:noFill/>
          <a:ln w="9525" cap="flat" cmpd="sng">
            <a:solidFill>
              <a:srgbClr val="000000"/>
            </a:solidFill>
            <a:prstDash val="solid"/>
            <a:round/>
            <a:headEnd type="none" w="med" len="med"/>
            <a:tailEnd type="none" w="med" len="med"/>
          </a:ln>
        </p:spPr>
      </p:cxnSp>
      <p:cxnSp>
        <p:nvCxnSpPr>
          <p:cNvPr id="132" name="Google Shape;575;p75">
            <a:extLst>
              <a:ext uri="{FF2B5EF4-FFF2-40B4-BE49-F238E27FC236}">
                <a16:creationId xmlns:a16="http://schemas.microsoft.com/office/drawing/2014/main" id="{EBEAA383-E093-46D7-88A7-0FAECE65172C}"/>
              </a:ext>
            </a:extLst>
          </p:cNvPr>
          <p:cNvCxnSpPr>
            <a:cxnSpLocks/>
          </p:cNvCxnSpPr>
          <p:nvPr/>
        </p:nvCxnSpPr>
        <p:spPr>
          <a:xfrm>
            <a:off x="412502" y="3324269"/>
            <a:ext cx="18432" cy="1147"/>
          </a:xfrm>
          <a:prstGeom prst="straightConnector1">
            <a:avLst/>
          </a:prstGeom>
          <a:noFill/>
          <a:ln w="9525" cap="flat" cmpd="sng">
            <a:solidFill>
              <a:srgbClr val="000000"/>
            </a:solidFill>
            <a:prstDash val="solid"/>
            <a:round/>
            <a:headEnd type="none" w="med" len="med"/>
            <a:tailEnd type="none" w="med" len="med"/>
          </a:ln>
        </p:spPr>
      </p:cxnSp>
      <p:cxnSp>
        <p:nvCxnSpPr>
          <p:cNvPr id="133" name="Google Shape;576;p75">
            <a:extLst>
              <a:ext uri="{FF2B5EF4-FFF2-40B4-BE49-F238E27FC236}">
                <a16:creationId xmlns:a16="http://schemas.microsoft.com/office/drawing/2014/main" id="{50C24562-5F3C-4770-A4D9-5AD1D0DA154F}"/>
              </a:ext>
            </a:extLst>
          </p:cNvPr>
          <p:cNvCxnSpPr>
            <a:cxnSpLocks/>
          </p:cNvCxnSpPr>
          <p:nvPr/>
        </p:nvCxnSpPr>
        <p:spPr>
          <a:xfrm>
            <a:off x="412502" y="3204016"/>
            <a:ext cx="18432" cy="1146"/>
          </a:xfrm>
          <a:prstGeom prst="straightConnector1">
            <a:avLst/>
          </a:prstGeom>
          <a:noFill/>
          <a:ln w="9525" cap="flat" cmpd="sng">
            <a:solidFill>
              <a:srgbClr val="000000"/>
            </a:solidFill>
            <a:prstDash val="solid"/>
            <a:round/>
            <a:headEnd type="none" w="med" len="med"/>
            <a:tailEnd type="none" w="med" len="med"/>
          </a:ln>
        </p:spPr>
      </p:cxnSp>
      <p:cxnSp>
        <p:nvCxnSpPr>
          <p:cNvPr id="134" name="Google Shape;577;p75">
            <a:extLst>
              <a:ext uri="{FF2B5EF4-FFF2-40B4-BE49-F238E27FC236}">
                <a16:creationId xmlns:a16="http://schemas.microsoft.com/office/drawing/2014/main" id="{609A0B7C-E742-49C9-BFC5-18A27DAF966E}"/>
              </a:ext>
            </a:extLst>
          </p:cNvPr>
          <p:cNvCxnSpPr>
            <a:cxnSpLocks/>
          </p:cNvCxnSpPr>
          <p:nvPr/>
        </p:nvCxnSpPr>
        <p:spPr>
          <a:xfrm>
            <a:off x="412502" y="3082572"/>
            <a:ext cx="18432" cy="1146"/>
          </a:xfrm>
          <a:prstGeom prst="straightConnector1">
            <a:avLst/>
          </a:prstGeom>
          <a:noFill/>
          <a:ln w="9525" cap="flat" cmpd="sng">
            <a:solidFill>
              <a:srgbClr val="000000"/>
            </a:solidFill>
            <a:prstDash val="solid"/>
            <a:round/>
            <a:headEnd type="none" w="med" len="med"/>
            <a:tailEnd type="none" w="med" len="med"/>
          </a:ln>
        </p:spPr>
      </p:cxnSp>
      <p:cxnSp>
        <p:nvCxnSpPr>
          <p:cNvPr id="135" name="Google Shape;578;p75">
            <a:extLst>
              <a:ext uri="{FF2B5EF4-FFF2-40B4-BE49-F238E27FC236}">
                <a16:creationId xmlns:a16="http://schemas.microsoft.com/office/drawing/2014/main" id="{A48637FA-D3FF-4C04-8CC6-6BF65F6210FD}"/>
              </a:ext>
            </a:extLst>
          </p:cNvPr>
          <p:cNvCxnSpPr>
            <a:cxnSpLocks/>
          </p:cNvCxnSpPr>
          <p:nvPr/>
        </p:nvCxnSpPr>
        <p:spPr>
          <a:xfrm>
            <a:off x="412502" y="2962319"/>
            <a:ext cx="18432" cy="1147"/>
          </a:xfrm>
          <a:prstGeom prst="straightConnector1">
            <a:avLst/>
          </a:prstGeom>
          <a:noFill/>
          <a:ln w="9525" cap="flat" cmpd="sng">
            <a:solidFill>
              <a:srgbClr val="000000"/>
            </a:solidFill>
            <a:prstDash val="solid"/>
            <a:round/>
            <a:headEnd type="none" w="med" len="med"/>
            <a:tailEnd type="none" w="med" len="med"/>
          </a:ln>
        </p:spPr>
      </p:cxnSp>
      <p:cxnSp>
        <p:nvCxnSpPr>
          <p:cNvPr id="136" name="Google Shape;579;p75">
            <a:extLst>
              <a:ext uri="{FF2B5EF4-FFF2-40B4-BE49-F238E27FC236}">
                <a16:creationId xmlns:a16="http://schemas.microsoft.com/office/drawing/2014/main" id="{5A8B04DC-9194-401D-845D-0A5CB79F77D9}"/>
              </a:ext>
            </a:extLst>
          </p:cNvPr>
          <p:cNvCxnSpPr>
            <a:cxnSpLocks/>
          </p:cNvCxnSpPr>
          <p:nvPr/>
        </p:nvCxnSpPr>
        <p:spPr>
          <a:xfrm>
            <a:off x="412502" y="2840875"/>
            <a:ext cx="18432" cy="1147"/>
          </a:xfrm>
          <a:prstGeom prst="straightConnector1">
            <a:avLst/>
          </a:prstGeom>
          <a:noFill/>
          <a:ln w="9525" cap="flat" cmpd="sng">
            <a:solidFill>
              <a:srgbClr val="000000"/>
            </a:solidFill>
            <a:prstDash val="solid"/>
            <a:round/>
            <a:headEnd type="none" w="med" len="med"/>
            <a:tailEnd type="none" w="med" len="med"/>
          </a:ln>
        </p:spPr>
      </p:cxnSp>
      <p:cxnSp>
        <p:nvCxnSpPr>
          <p:cNvPr id="137" name="Google Shape;580;p75">
            <a:extLst>
              <a:ext uri="{FF2B5EF4-FFF2-40B4-BE49-F238E27FC236}">
                <a16:creationId xmlns:a16="http://schemas.microsoft.com/office/drawing/2014/main" id="{92C2D4BD-6C9A-4ACE-A433-FEDF3868C6CD}"/>
              </a:ext>
            </a:extLst>
          </p:cNvPr>
          <p:cNvCxnSpPr>
            <a:cxnSpLocks/>
          </p:cNvCxnSpPr>
          <p:nvPr/>
        </p:nvCxnSpPr>
        <p:spPr>
          <a:xfrm>
            <a:off x="412502" y="2724194"/>
            <a:ext cx="18432" cy="1147"/>
          </a:xfrm>
          <a:prstGeom prst="straightConnector1">
            <a:avLst/>
          </a:prstGeom>
          <a:noFill/>
          <a:ln w="9525" cap="flat" cmpd="sng">
            <a:solidFill>
              <a:srgbClr val="000000"/>
            </a:solidFill>
            <a:prstDash val="solid"/>
            <a:round/>
            <a:headEnd type="none" w="med" len="med"/>
            <a:tailEnd type="none" w="med" len="med"/>
          </a:ln>
        </p:spPr>
      </p:cxnSp>
      <p:cxnSp>
        <p:nvCxnSpPr>
          <p:cNvPr id="138" name="Google Shape;581;p75">
            <a:extLst>
              <a:ext uri="{FF2B5EF4-FFF2-40B4-BE49-F238E27FC236}">
                <a16:creationId xmlns:a16="http://schemas.microsoft.com/office/drawing/2014/main" id="{5E404190-55CA-4C8A-80B8-E24B8145E882}"/>
              </a:ext>
            </a:extLst>
          </p:cNvPr>
          <p:cNvCxnSpPr>
            <a:cxnSpLocks/>
          </p:cNvCxnSpPr>
          <p:nvPr/>
        </p:nvCxnSpPr>
        <p:spPr>
          <a:xfrm>
            <a:off x="412502" y="2603941"/>
            <a:ext cx="18432" cy="1146"/>
          </a:xfrm>
          <a:prstGeom prst="straightConnector1">
            <a:avLst/>
          </a:prstGeom>
          <a:noFill/>
          <a:ln w="9525" cap="flat" cmpd="sng">
            <a:solidFill>
              <a:srgbClr val="000000"/>
            </a:solidFill>
            <a:prstDash val="solid"/>
            <a:round/>
            <a:headEnd type="none" w="med" len="med"/>
            <a:tailEnd type="none" w="med" len="med"/>
          </a:ln>
        </p:spPr>
      </p:cxnSp>
      <p:cxnSp>
        <p:nvCxnSpPr>
          <p:cNvPr id="139" name="Google Shape;582;p75">
            <a:extLst>
              <a:ext uri="{FF2B5EF4-FFF2-40B4-BE49-F238E27FC236}">
                <a16:creationId xmlns:a16="http://schemas.microsoft.com/office/drawing/2014/main" id="{8C23F5ED-E56A-47C0-A4A7-0BA995959F12}"/>
              </a:ext>
            </a:extLst>
          </p:cNvPr>
          <p:cNvCxnSpPr>
            <a:cxnSpLocks/>
          </p:cNvCxnSpPr>
          <p:nvPr/>
        </p:nvCxnSpPr>
        <p:spPr>
          <a:xfrm>
            <a:off x="412502" y="2482498"/>
            <a:ext cx="18432" cy="1146"/>
          </a:xfrm>
          <a:prstGeom prst="straightConnector1">
            <a:avLst/>
          </a:prstGeom>
          <a:noFill/>
          <a:ln w="9525" cap="flat" cmpd="sng">
            <a:solidFill>
              <a:srgbClr val="000000"/>
            </a:solidFill>
            <a:prstDash val="solid"/>
            <a:round/>
            <a:headEnd type="none" w="med" len="med"/>
            <a:tailEnd type="none" w="med" len="med"/>
          </a:ln>
        </p:spPr>
      </p:cxnSp>
      <p:cxnSp>
        <p:nvCxnSpPr>
          <p:cNvPr id="140" name="Google Shape;583;p75">
            <a:extLst>
              <a:ext uri="{FF2B5EF4-FFF2-40B4-BE49-F238E27FC236}">
                <a16:creationId xmlns:a16="http://schemas.microsoft.com/office/drawing/2014/main" id="{A4D28448-2B34-4B00-A87F-6B2BEB6E5510}"/>
              </a:ext>
            </a:extLst>
          </p:cNvPr>
          <p:cNvCxnSpPr>
            <a:cxnSpLocks/>
          </p:cNvCxnSpPr>
          <p:nvPr/>
        </p:nvCxnSpPr>
        <p:spPr>
          <a:xfrm>
            <a:off x="412502" y="2362244"/>
            <a:ext cx="18432" cy="1147"/>
          </a:xfrm>
          <a:prstGeom prst="straightConnector1">
            <a:avLst/>
          </a:prstGeom>
          <a:noFill/>
          <a:ln w="9525" cap="flat" cmpd="sng">
            <a:solidFill>
              <a:srgbClr val="000000"/>
            </a:solidFill>
            <a:prstDash val="solid"/>
            <a:round/>
            <a:headEnd type="none" w="med" len="med"/>
            <a:tailEnd type="none" w="med" len="med"/>
          </a:ln>
        </p:spPr>
      </p:cxnSp>
      <p:cxnSp>
        <p:nvCxnSpPr>
          <p:cNvPr id="141" name="Google Shape;584;p75">
            <a:extLst>
              <a:ext uri="{FF2B5EF4-FFF2-40B4-BE49-F238E27FC236}">
                <a16:creationId xmlns:a16="http://schemas.microsoft.com/office/drawing/2014/main" id="{913764E9-9D9A-4E93-9560-F0132F46BFFE}"/>
              </a:ext>
            </a:extLst>
          </p:cNvPr>
          <p:cNvCxnSpPr>
            <a:cxnSpLocks/>
          </p:cNvCxnSpPr>
          <p:nvPr/>
        </p:nvCxnSpPr>
        <p:spPr>
          <a:xfrm>
            <a:off x="412502" y="2240800"/>
            <a:ext cx="18432" cy="1147"/>
          </a:xfrm>
          <a:prstGeom prst="straightConnector1">
            <a:avLst/>
          </a:prstGeom>
          <a:noFill/>
          <a:ln w="9525" cap="flat" cmpd="sng">
            <a:solidFill>
              <a:srgbClr val="000000"/>
            </a:solidFill>
            <a:prstDash val="solid"/>
            <a:round/>
            <a:headEnd type="none" w="med" len="med"/>
            <a:tailEnd type="none" w="med" len="med"/>
          </a:ln>
        </p:spPr>
      </p:cxnSp>
      <p:cxnSp>
        <p:nvCxnSpPr>
          <p:cNvPr id="142" name="Google Shape;585;p75">
            <a:extLst>
              <a:ext uri="{FF2B5EF4-FFF2-40B4-BE49-F238E27FC236}">
                <a16:creationId xmlns:a16="http://schemas.microsoft.com/office/drawing/2014/main" id="{C0FB9D4C-7DC9-4163-8230-9CACE681BAC2}"/>
              </a:ext>
            </a:extLst>
          </p:cNvPr>
          <p:cNvCxnSpPr>
            <a:cxnSpLocks/>
          </p:cNvCxnSpPr>
          <p:nvPr/>
        </p:nvCxnSpPr>
        <p:spPr>
          <a:xfrm>
            <a:off x="492759" y="3445713"/>
            <a:ext cx="1844763" cy="1147"/>
          </a:xfrm>
          <a:prstGeom prst="straightConnector1">
            <a:avLst/>
          </a:prstGeom>
          <a:noFill/>
          <a:ln w="9525" cap="flat" cmpd="sng">
            <a:solidFill>
              <a:srgbClr val="000000"/>
            </a:solidFill>
            <a:prstDash val="solid"/>
            <a:round/>
            <a:headEnd type="none" w="med" len="med"/>
            <a:tailEnd type="none" w="med" len="med"/>
          </a:ln>
        </p:spPr>
      </p:cxnSp>
      <p:cxnSp>
        <p:nvCxnSpPr>
          <p:cNvPr id="143" name="Google Shape;586;p75">
            <a:extLst>
              <a:ext uri="{FF2B5EF4-FFF2-40B4-BE49-F238E27FC236}">
                <a16:creationId xmlns:a16="http://schemas.microsoft.com/office/drawing/2014/main" id="{1F83AB89-5987-4FFF-A9A8-3F4911C8D721}"/>
              </a:ext>
            </a:extLst>
          </p:cNvPr>
          <p:cNvCxnSpPr>
            <a:cxnSpLocks/>
          </p:cNvCxnSpPr>
          <p:nvPr/>
        </p:nvCxnSpPr>
        <p:spPr>
          <a:xfrm flipV="1">
            <a:off x="430985" y="3444479"/>
            <a:ext cx="1537" cy="658"/>
          </a:xfrm>
          <a:prstGeom prst="straightConnector1">
            <a:avLst/>
          </a:prstGeom>
          <a:noFill/>
          <a:ln w="9525" cap="flat" cmpd="sng">
            <a:solidFill>
              <a:srgbClr val="000000"/>
            </a:solidFill>
            <a:prstDash val="solid"/>
            <a:round/>
            <a:headEnd type="none" w="med" len="med"/>
            <a:tailEnd type="none" w="med" len="med"/>
          </a:ln>
        </p:spPr>
      </p:cxnSp>
      <p:cxnSp>
        <p:nvCxnSpPr>
          <p:cNvPr id="144" name="Google Shape;587;p75">
            <a:extLst>
              <a:ext uri="{FF2B5EF4-FFF2-40B4-BE49-F238E27FC236}">
                <a16:creationId xmlns:a16="http://schemas.microsoft.com/office/drawing/2014/main" id="{DAA87CF9-4325-4382-9F72-BB9ADEC099C4}"/>
              </a:ext>
            </a:extLst>
          </p:cNvPr>
          <p:cNvCxnSpPr>
            <a:cxnSpLocks/>
          </p:cNvCxnSpPr>
          <p:nvPr/>
        </p:nvCxnSpPr>
        <p:spPr>
          <a:xfrm flipV="1">
            <a:off x="623073" y="3444479"/>
            <a:ext cx="1536" cy="658"/>
          </a:xfrm>
          <a:prstGeom prst="straightConnector1">
            <a:avLst/>
          </a:prstGeom>
          <a:noFill/>
          <a:ln w="9525" cap="flat" cmpd="sng">
            <a:solidFill>
              <a:srgbClr val="000000"/>
            </a:solidFill>
            <a:prstDash val="solid"/>
            <a:round/>
            <a:headEnd type="none" w="med" len="med"/>
            <a:tailEnd type="none" w="med" len="med"/>
          </a:ln>
        </p:spPr>
      </p:cxnSp>
      <p:cxnSp>
        <p:nvCxnSpPr>
          <p:cNvPr id="145" name="Google Shape;588;p75">
            <a:extLst>
              <a:ext uri="{FF2B5EF4-FFF2-40B4-BE49-F238E27FC236}">
                <a16:creationId xmlns:a16="http://schemas.microsoft.com/office/drawing/2014/main" id="{1D0CBA20-613C-45BB-A27D-6ADA2C2A565D}"/>
              </a:ext>
            </a:extLst>
          </p:cNvPr>
          <p:cNvCxnSpPr>
            <a:cxnSpLocks/>
          </p:cNvCxnSpPr>
          <p:nvPr/>
        </p:nvCxnSpPr>
        <p:spPr>
          <a:xfrm flipV="1">
            <a:off x="808810" y="3444479"/>
            <a:ext cx="1537" cy="658"/>
          </a:xfrm>
          <a:prstGeom prst="straightConnector1">
            <a:avLst/>
          </a:prstGeom>
          <a:noFill/>
          <a:ln w="9525" cap="flat" cmpd="sng">
            <a:solidFill>
              <a:srgbClr val="000000"/>
            </a:solidFill>
            <a:prstDash val="solid"/>
            <a:round/>
            <a:headEnd type="none" w="med" len="med"/>
            <a:tailEnd type="none" w="med" len="med"/>
          </a:ln>
        </p:spPr>
      </p:cxnSp>
      <p:cxnSp>
        <p:nvCxnSpPr>
          <p:cNvPr id="146" name="Google Shape;589;p75">
            <a:extLst>
              <a:ext uri="{FF2B5EF4-FFF2-40B4-BE49-F238E27FC236}">
                <a16:creationId xmlns:a16="http://schemas.microsoft.com/office/drawing/2014/main" id="{9347A89A-B440-4869-8C5E-406FD48ED70B}"/>
              </a:ext>
            </a:extLst>
          </p:cNvPr>
          <p:cNvCxnSpPr>
            <a:cxnSpLocks/>
          </p:cNvCxnSpPr>
          <p:nvPr/>
        </p:nvCxnSpPr>
        <p:spPr>
          <a:xfrm flipV="1">
            <a:off x="1002485" y="3444479"/>
            <a:ext cx="1537" cy="658"/>
          </a:xfrm>
          <a:prstGeom prst="straightConnector1">
            <a:avLst/>
          </a:prstGeom>
          <a:noFill/>
          <a:ln w="9525" cap="flat" cmpd="sng">
            <a:solidFill>
              <a:srgbClr val="000000"/>
            </a:solidFill>
            <a:prstDash val="solid"/>
            <a:round/>
            <a:headEnd type="none" w="med" len="med"/>
            <a:tailEnd type="none" w="med" len="med"/>
          </a:ln>
        </p:spPr>
      </p:cxnSp>
      <p:cxnSp>
        <p:nvCxnSpPr>
          <p:cNvPr id="147" name="Google Shape;590;p75">
            <a:extLst>
              <a:ext uri="{FF2B5EF4-FFF2-40B4-BE49-F238E27FC236}">
                <a16:creationId xmlns:a16="http://schemas.microsoft.com/office/drawing/2014/main" id="{B529EF43-ED39-435C-BBAC-7725C923C0EB}"/>
              </a:ext>
            </a:extLst>
          </p:cNvPr>
          <p:cNvCxnSpPr>
            <a:cxnSpLocks/>
          </p:cNvCxnSpPr>
          <p:nvPr/>
        </p:nvCxnSpPr>
        <p:spPr>
          <a:xfrm flipV="1">
            <a:off x="1194573" y="3444479"/>
            <a:ext cx="1536" cy="658"/>
          </a:xfrm>
          <a:prstGeom prst="straightConnector1">
            <a:avLst/>
          </a:prstGeom>
          <a:noFill/>
          <a:ln w="9525" cap="flat" cmpd="sng">
            <a:solidFill>
              <a:srgbClr val="000000"/>
            </a:solidFill>
            <a:prstDash val="solid"/>
            <a:round/>
            <a:headEnd type="none" w="med" len="med"/>
            <a:tailEnd type="none" w="med" len="med"/>
          </a:ln>
        </p:spPr>
      </p:cxnSp>
      <p:cxnSp>
        <p:nvCxnSpPr>
          <p:cNvPr id="148" name="Google Shape;591;p75">
            <a:extLst>
              <a:ext uri="{FF2B5EF4-FFF2-40B4-BE49-F238E27FC236}">
                <a16:creationId xmlns:a16="http://schemas.microsoft.com/office/drawing/2014/main" id="{700147B0-B1F0-4022-A053-3C397C1A6213}"/>
              </a:ext>
            </a:extLst>
          </p:cNvPr>
          <p:cNvCxnSpPr>
            <a:cxnSpLocks/>
          </p:cNvCxnSpPr>
          <p:nvPr/>
        </p:nvCxnSpPr>
        <p:spPr>
          <a:xfrm flipV="1">
            <a:off x="1386660" y="3444479"/>
            <a:ext cx="1537" cy="658"/>
          </a:xfrm>
          <a:prstGeom prst="straightConnector1">
            <a:avLst/>
          </a:prstGeom>
          <a:noFill/>
          <a:ln w="9525" cap="flat" cmpd="sng">
            <a:solidFill>
              <a:srgbClr val="000000"/>
            </a:solidFill>
            <a:prstDash val="solid"/>
            <a:round/>
            <a:headEnd type="none" w="med" len="med"/>
            <a:tailEnd type="none" w="med" len="med"/>
          </a:ln>
        </p:spPr>
      </p:cxnSp>
      <p:cxnSp>
        <p:nvCxnSpPr>
          <p:cNvPr id="149" name="Google Shape;592;p75">
            <a:extLst>
              <a:ext uri="{FF2B5EF4-FFF2-40B4-BE49-F238E27FC236}">
                <a16:creationId xmlns:a16="http://schemas.microsoft.com/office/drawing/2014/main" id="{0A169D7F-4D3C-4AEE-A3ED-CB3C78FD14BD}"/>
              </a:ext>
            </a:extLst>
          </p:cNvPr>
          <p:cNvCxnSpPr>
            <a:cxnSpLocks/>
          </p:cNvCxnSpPr>
          <p:nvPr/>
        </p:nvCxnSpPr>
        <p:spPr>
          <a:xfrm flipV="1">
            <a:off x="1573985" y="3444479"/>
            <a:ext cx="1537" cy="658"/>
          </a:xfrm>
          <a:prstGeom prst="straightConnector1">
            <a:avLst/>
          </a:prstGeom>
          <a:noFill/>
          <a:ln w="9525" cap="flat" cmpd="sng">
            <a:solidFill>
              <a:srgbClr val="000000"/>
            </a:solidFill>
            <a:prstDash val="solid"/>
            <a:round/>
            <a:headEnd type="none" w="med" len="med"/>
            <a:tailEnd type="none" w="med" len="med"/>
          </a:ln>
        </p:spPr>
      </p:cxnSp>
      <p:cxnSp>
        <p:nvCxnSpPr>
          <p:cNvPr id="150" name="Google Shape;593;p75">
            <a:extLst>
              <a:ext uri="{FF2B5EF4-FFF2-40B4-BE49-F238E27FC236}">
                <a16:creationId xmlns:a16="http://schemas.microsoft.com/office/drawing/2014/main" id="{ED6D8B03-2403-4AB1-9537-D03DB9F88568}"/>
              </a:ext>
            </a:extLst>
          </p:cNvPr>
          <p:cNvCxnSpPr>
            <a:cxnSpLocks/>
          </p:cNvCxnSpPr>
          <p:nvPr/>
        </p:nvCxnSpPr>
        <p:spPr>
          <a:xfrm flipV="1">
            <a:off x="1766073" y="3444479"/>
            <a:ext cx="1536" cy="658"/>
          </a:xfrm>
          <a:prstGeom prst="straightConnector1">
            <a:avLst/>
          </a:prstGeom>
          <a:noFill/>
          <a:ln w="9525" cap="flat" cmpd="sng">
            <a:solidFill>
              <a:srgbClr val="000000"/>
            </a:solidFill>
            <a:prstDash val="solid"/>
            <a:round/>
            <a:headEnd type="none" w="med" len="med"/>
            <a:tailEnd type="none" w="med" len="med"/>
          </a:ln>
        </p:spPr>
      </p:cxnSp>
      <p:cxnSp>
        <p:nvCxnSpPr>
          <p:cNvPr id="151" name="Google Shape;594;p75">
            <a:extLst>
              <a:ext uri="{FF2B5EF4-FFF2-40B4-BE49-F238E27FC236}">
                <a16:creationId xmlns:a16="http://schemas.microsoft.com/office/drawing/2014/main" id="{5E83A433-F56A-45FF-8008-20A6C4983F95}"/>
              </a:ext>
            </a:extLst>
          </p:cNvPr>
          <p:cNvCxnSpPr>
            <a:cxnSpLocks/>
          </p:cNvCxnSpPr>
          <p:nvPr/>
        </p:nvCxnSpPr>
        <p:spPr>
          <a:xfrm flipV="1">
            <a:off x="1958160" y="3444479"/>
            <a:ext cx="1537" cy="658"/>
          </a:xfrm>
          <a:prstGeom prst="straightConnector1">
            <a:avLst/>
          </a:prstGeom>
          <a:noFill/>
          <a:ln w="9525" cap="flat" cmpd="sng">
            <a:solidFill>
              <a:srgbClr val="000000"/>
            </a:solidFill>
            <a:prstDash val="solid"/>
            <a:round/>
            <a:headEnd type="none" w="med" len="med"/>
            <a:tailEnd type="none" w="med" len="med"/>
          </a:ln>
        </p:spPr>
      </p:cxnSp>
      <p:cxnSp>
        <p:nvCxnSpPr>
          <p:cNvPr id="152" name="Google Shape;595;p75">
            <a:extLst>
              <a:ext uri="{FF2B5EF4-FFF2-40B4-BE49-F238E27FC236}">
                <a16:creationId xmlns:a16="http://schemas.microsoft.com/office/drawing/2014/main" id="{07E263F8-7E6B-48A1-B88B-4E30E0EC82CC}"/>
              </a:ext>
            </a:extLst>
          </p:cNvPr>
          <p:cNvCxnSpPr>
            <a:cxnSpLocks/>
          </p:cNvCxnSpPr>
          <p:nvPr/>
        </p:nvCxnSpPr>
        <p:spPr>
          <a:xfrm flipV="1">
            <a:off x="2145485" y="3444479"/>
            <a:ext cx="1537" cy="658"/>
          </a:xfrm>
          <a:prstGeom prst="straightConnector1">
            <a:avLst/>
          </a:prstGeom>
          <a:noFill/>
          <a:ln w="9525" cap="flat" cmpd="sng">
            <a:solidFill>
              <a:srgbClr val="000000"/>
            </a:solidFill>
            <a:prstDash val="solid"/>
            <a:round/>
            <a:headEnd type="none" w="med" len="med"/>
            <a:tailEnd type="none" w="med" len="med"/>
          </a:ln>
        </p:spPr>
      </p:cxnSp>
      <p:cxnSp>
        <p:nvCxnSpPr>
          <p:cNvPr id="153" name="Google Shape;596;p75">
            <a:extLst>
              <a:ext uri="{FF2B5EF4-FFF2-40B4-BE49-F238E27FC236}">
                <a16:creationId xmlns:a16="http://schemas.microsoft.com/office/drawing/2014/main" id="{1D9F3FB4-40D2-4375-98F1-25D97D07BE5B}"/>
              </a:ext>
            </a:extLst>
          </p:cNvPr>
          <p:cNvCxnSpPr>
            <a:cxnSpLocks/>
          </p:cNvCxnSpPr>
          <p:nvPr/>
        </p:nvCxnSpPr>
        <p:spPr>
          <a:xfrm flipV="1">
            <a:off x="2337573" y="3444479"/>
            <a:ext cx="1536" cy="658"/>
          </a:xfrm>
          <a:prstGeom prst="straightConnector1">
            <a:avLst/>
          </a:prstGeom>
          <a:noFill/>
          <a:ln w="9525" cap="flat" cmpd="sng">
            <a:solidFill>
              <a:srgbClr val="000000"/>
            </a:solidFill>
            <a:prstDash val="solid"/>
            <a:round/>
            <a:headEnd type="none" w="med" len="med"/>
            <a:tailEnd type="none" w="med" len="med"/>
          </a:ln>
        </p:spPr>
      </p:cxnSp>
      <p:sp>
        <p:nvSpPr>
          <p:cNvPr id="154" name="Google Shape;597;p75">
            <a:extLst>
              <a:ext uri="{FF2B5EF4-FFF2-40B4-BE49-F238E27FC236}">
                <a16:creationId xmlns:a16="http://schemas.microsoft.com/office/drawing/2014/main" id="{75322B7D-E4B6-4B7F-A072-21703CAFBD8A}"/>
              </a:ext>
            </a:extLst>
          </p:cNvPr>
          <p:cNvSpPr/>
          <p:nvPr/>
        </p:nvSpPr>
        <p:spPr>
          <a:xfrm>
            <a:off x="959331" y="2692213"/>
            <a:ext cx="87553" cy="67656"/>
          </a:xfrm>
          <a:custGeom>
            <a:avLst/>
            <a:gdLst/>
            <a:ahLst/>
            <a:cxnLst/>
            <a:rect l="l" t="t" r="r" b="b"/>
            <a:pathLst>
              <a:path w="253" h="262" extrusionOk="0">
                <a:moveTo>
                  <a:pt x="128" y="0"/>
                </a:moveTo>
                <a:lnTo>
                  <a:pt x="252" y="128"/>
                </a:lnTo>
                <a:lnTo>
                  <a:pt x="128" y="261"/>
                </a:lnTo>
                <a:lnTo>
                  <a:pt x="0" y="128"/>
                </a:lnTo>
                <a:lnTo>
                  <a:pt x="128"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55" name="Google Shape;598;p75">
            <a:extLst>
              <a:ext uri="{FF2B5EF4-FFF2-40B4-BE49-F238E27FC236}">
                <a16:creationId xmlns:a16="http://schemas.microsoft.com/office/drawing/2014/main" id="{1869DB56-F530-43BB-B9FF-CB53A2654389}"/>
              </a:ext>
            </a:extLst>
          </p:cNvPr>
          <p:cNvSpPr/>
          <p:nvPr/>
        </p:nvSpPr>
        <p:spPr>
          <a:xfrm>
            <a:off x="1724454" y="3050591"/>
            <a:ext cx="86017" cy="67656"/>
          </a:xfrm>
          <a:custGeom>
            <a:avLst/>
            <a:gdLst/>
            <a:ahLst/>
            <a:cxnLst/>
            <a:rect l="l" t="t" r="r" b="b"/>
            <a:pathLst>
              <a:path w="249" h="262" extrusionOk="0">
                <a:moveTo>
                  <a:pt x="124" y="0"/>
                </a:moveTo>
                <a:lnTo>
                  <a:pt x="248" y="128"/>
                </a:lnTo>
                <a:lnTo>
                  <a:pt x="124" y="261"/>
                </a:lnTo>
                <a:lnTo>
                  <a:pt x="0" y="128"/>
                </a:lnTo>
                <a:lnTo>
                  <a:pt x="124" y="0"/>
                </a:lnTo>
              </a:path>
            </a:pathLst>
          </a:custGeom>
          <a:solidFill>
            <a:srgbClr val="000080"/>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56" name="Google Shape;599;p75">
            <a:extLst>
              <a:ext uri="{FF2B5EF4-FFF2-40B4-BE49-F238E27FC236}">
                <a16:creationId xmlns:a16="http://schemas.microsoft.com/office/drawing/2014/main" id="{424A8E4E-A57F-4EDF-802D-34C9A41E4F82}"/>
              </a:ext>
            </a:extLst>
          </p:cNvPr>
          <p:cNvSpPr/>
          <p:nvPr/>
        </p:nvSpPr>
        <p:spPr>
          <a:xfrm>
            <a:off x="1152954" y="2570770"/>
            <a:ext cx="86017" cy="67656"/>
          </a:xfrm>
          <a:custGeom>
            <a:avLst/>
            <a:gdLst/>
            <a:ahLst/>
            <a:cxnLst/>
            <a:rect l="l" t="t" r="r" b="b"/>
            <a:pathLst>
              <a:path w="249" h="262" extrusionOk="0">
                <a:moveTo>
                  <a:pt x="124" y="0"/>
                </a:moveTo>
                <a:lnTo>
                  <a:pt x="248" y="132"/>
                </a:lnTo>
                <a:lnTo>
                  <a:pt x="124" y="261"/>
                </a:lnTo>
                <a:lnTo>
                  <a:pt x="0" y="132"/>
                </a:lnTo>
                <a:lnTo>
                  <a:pt x="124"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57" name="Google Shape;600;p75">
            <a:extLst>
              <a:ext uri="{FF2B5EF4-FFF2-40B4-BE49-F238E27FC236}">
                <a16:creationId xmlns:a16="http://schemas.microsoft.com/office/drawing/2014/main" id="{A185B458-F728-4AE7-97BA-00776D206DA4}"/>
              </a:ext>
            </a:extLst>
          </p:cNvPr>
          <p:cNvSpPr/>
          <p:nvPr/>
        </p:nvSpPr>
        <p:spPr>
          <a:xfrm>
            <a:off x="959331" y="2450516"/>
            <a:ext cx="87553" cy="67656"/>
          </a:xfrm>
          <a:custGeom>
            <a:avLst/>
            <a:gdLst/>
            <a:ahLst/>
            <a:cxnLst/>
            <a:rect l="l" t="t" r="r" b="b"/>
            <a:pathLst>
              <a:path w="253" h="262" extrusionOk="0">
                <a:moveTo>
                  <a:pt x="128" y="0"/>
                </a:moveTo>
                <a:lnTo>
                  <a:pt x="252" y="128"/>
                </a:lnTo>
                <a:lnTo>
                  <a:pt x="128" y="261"/>
                </a:lnTo>
                <a:lnTo>
                  <a:pt x="0" y="128"/>
                </a:lnTo>
                <a:lnTo>
                  <a:pt x="128"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58" name="Google Shape;601;p75">
            <a:extLst>
              <a:ext uri="{FF2B5EF4-FFF2-40B4-BE49-F238E27FC236}">
                <a16:creationId xmlns:a16="http://schemas.microsoft.com/office/drawing/2014/main" id="{BC71A2B3-8918-47F9-B71E-D1C0250742EB}"/>
              </a:ext>
            </a:extLst>
          </p:cNvPr>
          <p:cNvSpPr/>
          <p:nvPr/>
        </p:nvSpPr>
        <p:spPr>
          <a:xfrm>
            <a:off x="1916593" y="2812553"/>
            <a:ext cx="87554" cy="69949"/>
          </a:xfrm>
          <a:custGeom>
            <a:avLst/>
            <a:gdLst/>
            <a:ahLst/>
            <a:cxnLst/>
            <a:rect l="l" t="t" r="r" b="b"/>
            <a:pathLst>
              <a:path w="253" h="267" extrusionOk="0">
                <a:moveTo>
                  <a:pt x="123" y="0"/>
                </a:moveTo>
                <a:lnTo>
                  <a:pt x="252" y="133"/>
                </a:lnTo>
                <a:lnTo>
                  <a:pt x="123" y="266"/>
                </a:lnTo>
                <a:lnTo>
                  <a:pt x="0" y="133"/>
                </a:lnTo>
                <a:lnTo>
                  <a:pt x="123" y="0"/>
                </a:lnTo>
              </a:path>
            </a:pathLst>
          </a:custGeom>
          <a:solidFill>
            <a:srgbClr val="000080"/>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59" name="Google Shape;602;p75">
            <a:extLst>
              <a:ext uri="{FF2B5EF4-FFF2-40B4-BE49-F238E27FC236}">
                <a16:creationId xmlns:a16="http://schemas.microsoft.com/office/drawing/2014/main" id="{2C94FD41-ACD3-46BA-AB09-23265D373028}"/>
              </a:ext>
            </a:extLst>
          </p:cNvPr>
          <p:cNvSpPr/>
          <p:nvPr/>
        </p:nvSpPr>
        <p:spPr>
          <a:xfrm>
            <a:off x="1152954" y="2812553"/>
            <a:ext cx="86017" cy="69949"/>
          </a:xfrm>
          <a:custGeom>
            <a:avLst/>
            <a:gdLst/>
            <a:ahLst/>
            <a:cxnLst/>
            <a:rect l="l" t="t" r="r" b="b"/>
            <a:pathLst>
              <a:path w="249" h="267" extrusionOk="0">
                <a:moveTo>
                  <a:pt x="124" y="0"/>
                </a:moveTo>
                <a:lnTo>
                  <a:pt x="248" y="133"/>
                </a:lnTo>
                <a:lnTo>
                  <a:pt x="124" y="266"/>
                </a:lnTo>
                <a:lnTo>
                  <a:pt x="0" y="133"/>
                </a:lnTo>
                <a:lnTo>
                  <a:pt x="124"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60" name="Google Shape;603;p75">
            <a:extLst>
              <a:ext uri="{FF2B5EF4-FFF2-40B4-BE49-F238E27FC236}">
                <a16:creationId xmlns:a16="http://schemas.microsoft.com/office/drawing/2014/main" id="{F3E75A2E-A538-427E-B0A7-8DA6BEF339FC}"/>
              </a:ext>
            </a:extLst>
          </p:cNvPr>
          <p:cNvSpPr/>
          <p:nvPr/>
        </p:nvSpPr>
        <p:spPr>
          <a:xfrm>
            <a:off x="1345145" y="3292331"/>
            <a:ext cx="89089" cy="68803"/>
          </a:xfrm>
          <a:custGeom>
            <a:avLst/>
            <a:gdLst/>
            <a:ahLst/>
            <a:cxnLst/>
            <a:rect l="l" t="t" r="r" b="b"/>
            <a:pathLst>
              <a:path w="254" h="263" extrusionOk="0">
                <a:moveTo>
                  <a:pt x="124" y="0"/>
                </a:moveTo>
                <a:lnTo>
                  <a:pt x="253" y="128"/>
                </a:lnTo>
                <a:lnTo>
                  <a:pt x="124" y="262"/>
                </a:lnTo>
                <a:lnTo>
                  <a:pt x="0" y="128"/>
                </a:lnTo>
                <a:lnTo>
                  <a:pt x="124"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61" name="Google Shape;604;p75">
            <a:extLst>
              <a:ext uri="{FF2B5EF4-FFF2-40B4-BE49-F238E27FC236}">
                <a16:creationId xmlns:a16="http://schemas.microsoft.com/office/drawing/2014/main" id="{7B98504A-1225-442C-888C-69D5F7B5DE93}"/>
              </a:ext>
            </a:extLst>
          </p:cNvPr>
          <p:cNvSpPr/>
          <p:nvPr/>
        </p:nvSpPr>
        <p:spPr>
          <a:xfrm>
            <a:off x="1345145" y="2812553"/>
            <a:ext cx="89089" cy="69949"/>
          </a:xfrm>
          <a:custGeom>
            <a:avLst/>
            <a:gdLst/>
            <a:ahLst/>
            <a:cxnLst/>
            <a:rect l="l" t="t" r="r" b="b"/>
            <a:pathLst>
              <a:path w="254" h="267" extrusionOk="0">
                <a:moveTo>
                  <a:pt x="124" y="0"/>
                </a:moveTo>
                <a:lnTo>
                  <a:pt x="253" y="133"/>
                </a:lnTo>
                <a:lnTo>
                  <a:pt x="124" y="266"/>
                </a:lnTo>
                <a:lnTo>
                  <a:pt x="0" y="133"/>
                </a:lnTo>
                <a:lnTo>
                  <a:pt x="124" y="0"/>
                </a:lnTo>
              </a:path>
            </a:pathLst>
          </a:custGeom>
          <a:solidFill>
            <a:srgbClr val="000080"/>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62" name="Google Shape;605;p75">
            <a:extLst>
              <a:ext uri="{FF2B5EF4-FFF2-40B4-BE49-F238E27FC236}">
                <a16:creationId xmlns:a16="http://schemas.microsoft.com/office/drawing/2014/main" id="{11AC3B82-2401-4E0F-8475-1AE964ED2EAA}"/>
              </a:ext>
            </a:extLst>
          </p:cNvPr>
          <p:cNvSpPr/>
          <p:nvPr/>
        </p:nvSpPr>
        <p:spPr>
          <a:xfrm>
            <a:off x="342711" y="3412760"/>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0</a:t>
            </a:r>
            <a:endParaRPr/>
          </a:p>
        </p:txBody>
      </p:sp>
      <p:sp>
        <p:nvSpPr>
          <p:cNvPr id="163" name="Google Shape;606;p75">
            <a:extLst>
              <a:ext uri="{FF2B5EF4-FFF2-40B4-BE49-F238E27FC236}">
                <a16:creationId xmlns:a16="http://schemas.microsoft.com/office/drawing/2014/main" id="{3BE139D8-E949-4061-969E-911D2D4F7FCC}"/>
              </a:ext>
            </a:extLst>
          </p:cNvPr>
          <p:cNvSpPr/>
          <p:nvPr/>
        </p:nvSpPr>
        <p:spPr>
          <a:xfrm>
            <a:off x="342711" y="3292507"/>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1</a:t>
            </a:r>
            <a:endParaRPr/>
          </a:p>
        </p:txBody>
      </p:sp>
      <p:sp>
        <p:nvSpPr>
          <p:cNvPr id="164" name="Google Shape;607;p75">
            <a:extLst>
              <a:ext uri="{FF2B5EF4-FFF2-40B4-BE49-F238E27FC236}">
                <a16:creationId xmlns:a16="http://schemas.microsoft.com/office/drawing/2014/main" id="{3BDE9074-D27D-420A-A112-BBAE349658A3}"/>
              </a:ext>
            </a:extLst>
          </p:cNvPr>
          <p:cNvSpPr/>
          <p:nvPr/>
        </p:nvSpPr>
        <p:spPr>
          <a:xfrm>
            <a:off x="342711" y="317106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2</a:t>
            </a:r>
            <a:endParaRPr/>
          </a:p>
        </p:txBody>
      </p:sp>
      <p:sp>
        <p:nvSpPr>
          <p:cNvPr id="165" name="Google Shape;608;p75">
            <a:extLst>
              <a:ext uri="{FF2B5EF4-FFF2-40B4-BE49-F238E27FC236}">
                <a16:creationId xmlns:a16="http://schemas.microsoft.com/office/drawing/2014/main" id="{91CAE12F-EE24-475C-9236-B7CFEC42DD73}"/>
              </a:ext>
            </a:extLst>
          </p:cNvPr>
          <p:cNvSpPr/>
          <p:nvPr/>
        </p:nvSpPr>
        <p:spPr>
          <a:xfrm>
            <a:off x="342711" y="3050810"/>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3</a:t>
            </a:r>
            <a:endParaRPr/>
          </a:p>
        </p:txBody>
      </p:sp>
      <p:sp>
        <p:nvSpPr>
          <p:cNvPr id="166" name="Google Shape;609;p75">
            <a:extLst>
              <a:ext uri="{FF2B5EF4-FFF2-40B4-BE49-F238E27FC236}">
                <a16:creationId xmlns:a16="http://schemas.microsoft.com/office/drawing/2014/main" id="{855EE5EE-33C9-4DF2-8691-0E405A6513E4}"/>
              </a:ext>
            </a:extLst>
          </p:cNvPr>
          <p:cNvSpPr/>
          <p:nvPr/>
        </p:nvSpPr>
        <p:spPr>
          <a:xfrm>
            <a:off x="342711" y="2929366"/>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4</a:t>
            </a:r>
            <a:endParaRPr/>
          </a:p>
        </p:txBody>
      </p:sp>
      <p:sp>
        <p:nvSpPr>
          <p:cNvPr id="167" name="Google Shape;610;p75">
            <a:extLst>
              <a:ext uri="{FF2B5EF4-FFF2-40B4-BE49-F238E27FC236}">
                <a16:creationId xmlns:a16="http://schemas.microsoft.com/office/drawing/2014/main" id="{53268EDA-4BD7-493C-B8C4-0FDEC4C162D7}"/>
              </a:ext>
            </a:extLst>
          </p:cNvPr>
          <p:cNvSpPr/>
          <p:nvPr/>
        </p:nvSpPr>
        <p:spPr>
          <a:xfrm>
            <a:off x="342711" y="28079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5</a:t>
            </a:r>
            <a:endParaRPr/>
          </a:p>
        </p:txBody>
      </p:sp>
      <p:sp>
        <p:nvSpPr>
          <p:cNvPr id="168" name="Google Shape;611;p75">
            <a:extLst>
              <a:ext uri="{FF2B5EF4-FFF2-40B4-BE49-F238E27FC236}">
                <a16:creationId xmlns:a16="http://schemas.microsoft.com/office/drawing/2014/main" id="{6A313C5B-5523-4DBE-9139-D7DD4CEC18F1}"/>
              </a:ext>
            </a:extLst>
          </p:cNvPr>
          <p:cNvSpPr/>
          <p:nvPr/>
        </p:nvSpPr>
        <p:spPr>
          <a:xfrm>
            <a:off x="342711" y="2692432"/>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6</a:t>
            </a:r>
            <a:endParaRPr/>
          </a:p>
        </p:txBody>
      </p:sp>
      <p:sp>
        <p:nvSpPr>
          <p:cNvPr id="169" name="Google Shape;612;p75">
            <a:extLst>
              <a:ext uri="{FF2B5EF4-FFF2-40B4-BE49-F238E27FC236}">
                <a16:creationId xmlns:a16="http://schemas.microsoft.com/office/drawing/2014/main" id="{DD478584-FD7E-4AC7-8B35-FC1894DAB1A5}"/>
              </a:ext>
            </a:extLst>
          </p:cNvPr>
          <p:cNvSpPr/>
          <p:nvPr/>
        </p:nvSpPr>
        <p:spPr>
          <a:xfrm>
            <a:off x="342711" y="2570989"/>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7</a:t>
            </a:r>
            <a:endParaRPr/>
          </a:p>
        </p:txBody>
      </p:sp>
      <p:sp>
        <p:nvSpPr>
          <p:cNvPr id="170" name="Google Shape;613;p75">
            <a:extLst>
              <a:ext uri="{FF2B5EF4-FFF2-40B4-BE49-F238E27FC236}">
                <a16:creationId xmlns:a16="http://schemas.microsoft.com/office/drawing/2014/main" id="{DBBF2CA4-39E9-46F2-A118-F7CA15B9F37E}"/>
              </a:ext>
            </a:extLst>
          </p:cNvPr>
          <p:cNvSpPr/>
          <p:nvPr/>
        </p:nvSpPr>
        <p:spPr>
          <a:xfrm>
            <a:off x="342711" y="2450735"/>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8</a:t>
            </a:r>
            <a:endParaRPr/>
          </a:p>
        </p:txBody>
      </p:sp>
      <p:sp>
        <p:nvSpPr>
          <p:cNvPr id="171" name="Google Shape;614;p75">
            <a:extLst>
              <a:ext uri="{FF2B5EF4-FFF2-40B4-BE49-F238E27FC236}">
                <a16:creationId xmlns:a16="http://schemas.microsoft.com/office/drawing/2014/main" id="{A5AA86A8-9B17-49DE-B1E2-D4774D6F945D}"/>
              </a:ext>
            </a:extLst>
          </p:cNvPr>
          <p:cNvSpPr/>
          <p:nvPr/>
        </p:nvSpPr>
        <p:spPr>
          <a:xfrm>
            <a:off x="342711" y="2329291"/>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9</a:t>
            </a:r>
            <a:endParaRPr/>
          </a:p>
        </p:txBody>
      </p:sp>
      <p:sp>
        <p:nvSpPr>
          <p:cNvPr id="172" name="Google Shape;615;p75">
            <a:extLst>
              <a:ext uri="{FF2B5EF4-FFF2-40B4-BE49-F238E27FC236}">
                <a16:creationId xmlns:a16="http://schemas.microsoft.com/office/drawing/2014/main" id="{B48EB219-54F6-4AF4-A751-4DC5D8AAF422}"/>
              </a:ext>
            </a:extLst>
          </p:cNvPr>
          <p:cNvSpPr/>
          <p:nvPr/>
        </p:nvSpPr>
        <p:spPr>
          <a:xfrm>
            <a:off x="306105" y="2207848"/>
            <a:ext cx="112129" cy="73389"/>
          </a:xfrm>
          <a:prstGeom prst="roundRect">
            <a:avLst>
              <a:gd name="adj" fmla="val 1560"/>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10</a:t>
            </a:r>
            <a:endParaRPr/>
          </a:p>
        </p:txBody>
      </p:sp>
      <p:sp>
        <p:nvSpPr>
          <p:cNvPr id="173" name="Google Shape;616;p75">
            <a:extLst>
              <a:ext uri="{FF2B5EF4-FFF2-40B4-BE49-F238E27FC236}">
                <a16:creationId xmlns:a16="http://schemas.microsoft.com/office/drawing/2014/main" id="{89E400E0-B040-4DB9-8D47-BE44AE9E975A}"/>
              </a:ext>
            </a:extLst>
          </p:cNvPr>
          <p:cNvSpPr/>
          <p:nvPr/>
        </p:nvSpPr>
        <p:spPr>
          <a:xfrm>
            <a:off x="414148"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0</a:t>
            </a:r>
            <a:endParaRPr/>
          </a:p>
        </p:txBody>
      </p:sp>
      <p:sp>
        <p:nvSpPr>
          <p:cNvPr id="174" name="Google Shape;617;p75">
            <a:extLst>
              <a:ext uri="{FF2B5EF4-FFF2-40B4-BE49-F238E27FC236}">
                <a16:creationId xmlns:a16="http://schemas.microsoft.com/office/drawing/2014/main" id="{B5D3284D-D557-42E8-9416-18138CEBD149}"/>
              </a:ext>
            </a:extLst>
          </p:cNvPr>
          <p:cNvSpPr/>
          <p:nvPr/>
        </p:nvSpPr>
        <p:spPr>
          <a:xfrm>
            <a:off x="606236"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1</a:t>
            </a:r>
            <a:endParaRPr/>
          </a:p>
        </p:txBody>
      </p:sp>
      <p:sp>
        <p:nvSpPr>
          <p:cNvPr id="175" name="Google Shape;618;p75">
            <a:extLst>
              <a:ext uri="{FF2B5EF4-FFF2-40B4-BE49-F238E27FC236}">
                <a16:creationId xmlns:a16="http://schemas.microsoft.com/office/drawing/2014/main" id="{09BFA8E0-DEBA-466B-A42D-9A575763BD9C}"/>
              </a:ext>
            </a:extLst>
          </p:cNvPr>
          <p:cNvSpPr/>
          <p:nvPr/>
        </p:nvSpPr>
        <p:spPr>
          <a:xfrm>
            <a:off x="791973"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2</a:t>
            </a:r>
            <a:endParaRPr/>
          </a:p>
        </p:txBody>
      </p:sp>
      <p:sp>
        <p:nvSpPr>
          <p:cNvPr id="176" name="Google Shape;619;p75">
            <a:extLst>
              <a:ext uri="{FF2B5EF4-FFF2-40B4-BE49-F238E27FC236}">
                <a16:creationId xmlns:a16="http://schemas.microsoft.com/office/drawing/2014/main" id="{BE0E853B-9CCA-4C10-8F75-D2A014FCF1DE}"/>
              </a:ext>
            </a:extLst>
          </p:cNvPr>
          <p:cNvSpPr/>
          <p:nvPr/>
        </p:nvSpPr>
        <p:spPr>
          <a:xfrm>
            <a:off x="985648"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3</a:t>
            </a:r>
            <a:endParaRPr/>
          </a:p>
        </p:txBody>
      </p:sp>
      <p:sp>
        <p:nvSpPr>
          <p:cNvPr id="177" name="Google Shape;620;p75">
            <a:extLst>
              <a:ext uri="{FF2B5EF4-FFF2-40B4-BE49-F238E27FC236}">
                <a16:creationId xmlns:a16="http://schemas.microsoft.com/office/drawing/2014/main" id="{9DC1A9C2-0A66-43AE-9FEA-7329E56DBFBD}"/>
              </a:ext>
            </a:extLst>
          </p:cNvPr>
          <p:cNvSpPr/>
          <p:nvPr/>
        </p:nvSpPr>
        <p:spPr>
          <a:xfrm>
            <a:off x="1177736"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4</a:t>
            </a:r>
            <a:endParaRPr/>
          </a:p>
        </p:txBody>
      </p:sp>
      <p:sp>
        <p:nvSpPr>
          <p:cNvPr id="178" name="Google Shape;621;p75">
            <a:extLst>
              <a:ext uri="{FF2B5EF4-FFF2-40B4-BE49-F238E27FC236}">
                <a16:creationId xmlns:a16="http://schemas.microsoft.com/office/drawing/2014/main" id="{95CF9FAD-12E7-4223-BE89-6E8123420A9C}"/>
              </a:ext>
            </a:extLst>
          </p:cNvPr>
          <p:cNvSpPr/>
          <p:nvPr/>
        </p:nvSpPr>
        <p:spPr>
          <a:xfrm>
            <a:off x="1369823"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5</a:t>
            </a:r>
            <a:endParaRPr/>
          </a:p>
        </p:txBody>
      </p:sp>
      <p:sp>
        <p:nvSpPr>
          <p:cNvPr id="179" name="Google Shape;622;p75">
            <a:extLst>
              <a:ext uri="{FF2B5EF4-FFF2-40B4-BE49-F238E27FC236}">
                <a16:creationId xmlns:a16="http://schemas.microsoft.com/office/drawing/2014/main" id="{356B9567-6DB4-4007-9B53-46917D961D8D}"/>
              </a:ext>
            </a:extLst>
          </p:cNvPr>
          <p:cNvSpPr/>
          <p:nvPr/>
        </p:nvSpPr>
        <p:spPr>
          <a:xfrm>
            <a:off x="1557148"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6</a:t>
            </a:r>
            <a:endParaRPr/>
          </a:p>
        </p:txBody>
      </p:sp>
      <p:sp>
        <p:nvSpPr>
          <p:cNvPr id="180" name="Google Shape;623;p75">
            <a:extLst>
              <a:ext uri="{FF2B5EF4-FFF2-40B4-BE49-F238E27FC236}">
                <a16:creationId xmlns:a16="http://schemas.microsoft.com/office/drawing/2014/main" id="{6876B941-E709-4DFC-B8D0-A91C0F8F189A}"/>
              </a:ext>
            </a:extLst>
          </p:cNvPr>
          <p:cNvSpPr/>
          <p:nvPr/>
        </p:nvSpPr>
        <p:spPr>
          <a:xfrm>
            <a:off x="1749236"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7</a:t>
            </a:r>
            <a:endParaRPr/>
          </a:p>
        </p:txBody>
      </p:sp>
      <p:sp>
        <p:nvSpPr>
          <p:cNvPr id="181" name="Google Shape;624;p75">
            <a:extLst>
              <a:ext uri="{FF2B5EF4-FFF2-40B4-BE49-F238E27FC236}">
                <a16:creationId xmlns:a16="http://schemas.microsoft.com/office/drawing/2014/main" id="{8B4872DC-0362-4BCE-AE97-BF559BCD5D2B}"/>
              </a:ext>
            </a:extLst>
          </p:cNvPr>
          <p:cNvSpPr/>
          <p:nvPr/>
        </p:nvSpPr>
        <p:spPr>
          <a:xfrm>
            <a:off x="1941323"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8</a:t>
            </a:r>
            <a:endParaRPr/>
          </a:p>
        </p:txBody>
      </p:sp>
      <p:sp>
        <p:nvSpPr>
          <p:cNvPr id="182" name="Google Shape;625;p75">
            <a:extLst>
              <a:ext uri="{FF2B5EF4-FFF2-40B4-BE49-F238E27FC236}">
                <a16:creationId xmlns:a16="http://schemas.microsoft.com/office/drawing/2014/main" id="{9B949155-F67D-4802-83FA-ADB0C5866442}"/>
              </a:ext>
            </a:extLst>
          </p:cNvPr>
          <p:cNvSpPr/>
          <p:nvPr/>
        </p:nvSpPr>
        <p:spPr>
          <a:xfrm>
            <a:off x="2128648" y="3493723"/>
            <a:ext cx="67585" cy="73389"/>
          </a:xfrm>
          <a:prstGeom prst="roundRect">
            <a:avLst>
              <a:gd name="adj" fmla="val 2269"/>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9</a:t>
            </a:r>
            <a:endParaRPr/>
          </a:p>
        </p:txBody>
      </p:sp>
      <p:sp>
        <p:nvSpPr>
          <p:cNvPr id="183" name="Google Shape;626;p75">
            <a:extLst>
              <a:ext uri="{FF2B5EF4-FFF2-40B4-BE49-F238E27FC236}">
                <a16:creationId xmlns:a16="http://schemas.microsoft.com/office/drawing/2014/main" id="{E6CC336F-FDFB-495F-AF1D-A724F41E443A}"/>
              </a:ext>
            </a:extLst>
          </p:cNvPr>
          <p:cNvSpPr/>
          <p:nvPr/>
        </p:nvSpPr>
        <p:spPr>
          <a:xfrm>
            <a:off x="2303180" y="3493723"/>
            <a:ext cx="112129" cy="73389"/>
          </a:xfrm>
          <a:prstGeom prst="roundRect">
            <a:avLst>
              <a:gd name="adj" fmla="val 1560"/>
            </a:avLst>
          </a:prstGeom>
          <a:noFill/>
          <a:ln>
            <a:noFill/>
          </a:ln>
        </p:spPr>
        <p:txBody>
          <a:bodyPr spcFirstLastPara="1" wrap="square" lIns="0" tIns="0" rIns="0" bIns="0" anchor="t" anchorCtr="0">
            <a:noAutofit/>
          </a:bodyPr>
          <a:lstStyle/>
          <a:p>
            <a:pPr marL="0" marR="0" lvl="0" indent="0" algn="l" rtl="0">
              <a:lnSpc>
                <a:spcPct val="93000"/>
              </a:lnSpc>
              <a:spcBef>
                <a:spcPts val="0"/>
              </a:spcBef>
              <a:spcAft>
                <a:spcPts val="0"/>
              </a:spcAft>
              <a:buClr>
                <a:srgbClr val="FFFFCC"/>
              </a:buClr>
              <a:buSzPts val="600"/>
              <a:buFont typeface="Times New Roman"/>
              <a:buNone/>
            </a:pPr>
            <a:r>
              <a:rPr lang="en" sz="600">
                <a:solidFill>
                  <a:srgbClr val="000000"/>
                </a:solidFill>
                <a:latin typeface="Arial"/>
                <a:ea typeface="Arial"/>
                <a:cs typeface="Arial"/>
                <a:sym typeface="Arial"/>
              </a:rPr>
              <a:t>10</a:t>
            </a:r>
            <a:endParaRPr/>
          </a:p>
        </p:txBody>
      </p:sp>
      <p:sp>
        <p:nvSpPr>
          <p:cNvPr id="184" name="Google Shape;627;p75">
            <a:extLst>
              <a:ext uri="{FF2B5EF4-FFF2-40B4-BE49-F238E27FC236}">
                <a16:creationId xmlns:a16="http://schemas.microsoft.com/office/drawing/2014/main" id="{27225DF5-45C6-4002-A739-0965A5F33344}"/>
              </a:ext>
            </a:extLst>
          </p:cNvPr>
          <p:cNvSpPr/>
          <p:nvPr/>
        </p:nvSpPr>
        <p:spPr>
          <a:xfrm>
            <a:off x="290277" y="2189867"/>
            <a:ext cx="2150431" cy="1437968"/>
          </a:xfrm>
          <a:prstGeom prst="roundRect">
            <a:avLst>
              <a:gd name="adj" fmla="val 79"/>
            </a:avLst>
          </a:pr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85" name="Google Shape;628;p75">
            <a:extLst>
              <a:ext uri="{FF2B5EF4-FFF2-40B4-BE49-F238E27FC236}">
                <a16:creationId xmlns:a16="http://schemas.microsoft.com/office/drawing/2014/main" id="{686320C5-5C76-4676-AE15-C05AAAB37D78}"/>
              </a:ext>
            </a:extLst>
          </p:cNvPr>
          <p:cNvSpPr txBox="1"/>
          <p:nvPr/>
        </p:nvSpPr>
        <p:spPr>
          <a:xfrm>
            <a:off x="406983" y="4030234"/>
            <a:ext cx="1843226" cy="984122"/>
          </a:xfrm>
          <a:prstGeom prst="rect">
            <a:avLst/>
          </a:prstGeom>
          <a:noFill/>
          <a:ln>
            <a:noFill/>
          </a:ln>
        </p:spPr>
        <p:txBody>
          <a:bodyPr spcFirstLastPara="1" wrap="square" lIns="90000" tIns="46800" rIns="90000" bIns="46800" anchor="t" anchorCtr="0">
            <a:noAutofit/>
          </a:bodyPr>
          <a:lstStyle/>
          <a:p>
            <a:pPr marL="0" marR="0" lvl="0" indent="0" algn="l" rtl="0">
              <a:spcBef>
                <a:spcPts val="0"/>
              </a:spcBef>
              <a:spcAft>
                <a:spcPts val="0"/>
              </a:spcAft>
              <a:buClr>
                <a:srgbClr val="FFFFCC"/>
              </a:buClr>
              <a:buSzPts val="1400"/>
              <a:buFont typeface="Times New Roman"/>
              <a:buNone/>
            </a:pPr>
            <a:r>
              <a:rPr lang="tr-TR" sz="1400" dirty="0">
                <a:solidFill>
                  <a:schemeClr val="dk1"/>
                </a:solidFill>
                <a:latin typeface="Tahoma"/>
                <a:ea typeface="Tahoma"/>
                <a:cs typeface="Tahoma"/>
                <a:sym typeface="Tahoma"/>
              </a:rPr>
              <a:t> </a:t>
            </a:r>
            <a:r>
              <a:rPr lang="en" sz="1400" dirty="0">
                <a:solidFill>
                  <a:schemeClr val="dk1"/>
                </a:solidFill>
                <a:latin typeface="Tahoma"/>
                <a:ea typeface="Tahoma"/>
                <a:cs typeface="Tahoma"/>
                <a:sym typeface="Tahoma"/>
              </a:rPr>
              <a:t>K=2</a:t>
            </a:r>
            <a:endParaRPr dirty="0"/>
          </a:p>
          <a:p>
            <a:pPr marL="0" marR="0" lvl="0" indent="0" algn="l" rtl="0">
              <a:spcBef>
                <a:spcPts val="875"/>
              </a:spcBef>
              <a:spcAft>
                <a:spcPts val="0"/>
              </a:spcAft>
              <a:buClr>
                <a:srgbClr val="FFFFCC"/>
              </a:buClr>
              <a:buSzPts val="1400"/>
              <a:buFont typeface="Times New Roman"/>
              <a:buNone/>
            </a:pPr>
            <a:r>
              <a:rPr lang="en" sz="1400" dirty="0">
                <a:solidFill>
                  <a:schemeClr val="dk1"/>
                </a:solidFill>
                <a:latin typeface="Tahoma"/>
                <a:ea typeface="Tahoma"/>
                <a:cs typeface="Tahoma"/>
                <a:sym typeface="Tahoma"/>
              </a:rPr>
              <a:t>Arbitrarily choose K object as initial cluster center</a:t>
            </a:r>
            <a:endParaRPr dirty="0"/>
          </a:p>
        </p:txBody>
      </p:sp>
      <p:cxnSp>
        <p:nvCxnSpPr>
          <p:cNvPr id="186" name="Google Shape;629;p75">
            <a:extLst>
              <a:ext uri="{FF2B5EF4-FFF2-40B4-BE49-F238E27FC236}">
                <a16:creationId xmlns:a16="http://schemas.microsoft.com/office/drawing/2014/main" id="{65A7A1BB-C26E-4DE2-80A7-E85FC12F930E}"/>
              </a:ext>
            </a:extLst>
          </p:cNvPr>
          <p:cNvCxnSpPr>
            <a:cxnSpLocks/>
          </p:cNvCxnSpPr>
          <p:nvPr/>
        </p:nvCxnSpPr>
        <p:spPr>
          <a:xfrm flipV="1">
            <a:off x="1183460" y="3770711"/>
            <a:ext cx="1537" cy="14844"/>
          </a:xfrm>
          <a:prstGeom prst="straightConnector1">
            <a:avLst/>
          </a:prstGeom>
          <a:noFill/>
          <a:ln w="9525" cap="flat" cmpd="sng">
            <a:solidFill>
              <a:srgbClr val="000000"/>
            </a:solidFill>
            <a:prstDash val="solid"/>
            <a:round/>
            <a:headEnd type="none" w="med" len="med"/>
            <a:tailEnd type="triangle" w="med" len="med"/>
          </a:ln>
        </p:spPr>
      </p:cxnSp>
      <p:cxnSp>
        <p:nvCxnSpPr>
          <p:cNvPr id="187" name="Google Shape;630;p75">
            <a:extLst>
              <a:ext uri="{FF2B5EF4-FFF2-40B4-BE49-F238E27FC236}">
                <a16:creationId xmlns:a16="http://schemas.microsoft.com/office/drawing/2014/main" id="{243128B5-11EB-4339-A0BD-4CD2A35C6DFC}"/>
              </a:ext>
            </a:extLst>
          </p:cNvPr>
          <p:cNvCxnSpPr>
            <a:cxnSpLocks/>
          </p:cNvCxnSpPr>
          <p:nvPr/>
        </p:nvCxnSpPr>
        <p:spPr>
          <a:xfrm>
            <a:off x="2577247" y="2743244"/>
            <a:ext cx="663562" cy="1147"/>
          </a:xfrm>
          <a:prstGeom prst="straightConnector1">
            <a:avLst/>
          </a:prstGeom>
          <a:noFill/>
          <a:ln w="9525" cap="flat" cmpd="sng">
            <a:solidFill>
              <a:srgbClr val="000000"/>
            </a:solidFill>
            <a:prstDash val="solid"/>
            <a:round/>
            <a:headEnd type="none" w="med" len="med"/>
            <a:tailEnd type="triangle" w="med" len="med"/>
          </a:ln>
        </p:spPr>
      </p:cxnSp>
      <p:sp>
        <p:nvSpPr>
          <p:cNvPr id="188" name="Google Shape;631;p75">
            <a:extLst>
              <a:ext uri="{FF2B5EF4-FFF2-40B4-BE49-F238E27FC236}">
                <a16:creationId xmlns:a16="http://schemas.microsoft.com/office/drawing/2014/main" id="{8E096C84-298A-4749-99F3-EE2BA53FA5D8}"/>
              </a:ext>
            </a:extLst>
          </p:cNvPr>
          <p:cNvSpPr txBox="1"/>
          <p:nvPr/>
        </p:nvSpPr>
        <p:spPr>
          <a:xfrm>
            <a:off x="2505989" y="2953300"/>
            <a:ext cx="811020" cy="1009100"/>
          </a:xfrm>
          <a:prstGeom prst="rect">
            <a:avLst/>
          </a:prstGeom>
          <a:noFill/>
          <a:ln>
            <a:noFill/>
          </a:ln>
        </p:spPr>
        <p:txBody>
          <a:bodyPr spcFirstLastPara="1" wrap="square" lIns="90000" tIns="46800" rIns="90000" bIns="46800" anchor="t" anchorCtr="0">
            <a:noAutofit/>
          </a:bodyPr>
          <a:lstStyle/>
          <a:p>
            <a:pPr marL="0" marR="0" lvl="0" indent="0" algn="l" rtl="0">
              <a:spcBef>
                <a:spcPts val="0"/>
              </a:spcBef>
              <a:spcAft>
                <a:spcPts val="0"/>
              </a:spcAft>
              <a:buClr>
                <a:srgbClr val="FFFFCC"/>
              </a:buClr>
              <a:buSzPts val="1400"/>
              <a:buFont typeface="Times New Roman"/>
              <a:buNone/>
            </a:pPr>
            <a:r>
              <a:rPr lang="en" sz="1400" dirty="0">
                <a:solidFill>
                  <a:schemeClr val="dk1"/>
                </a:solidFill>
                <a:latin typeface="Tahoma"/>
                <a:ea typeface="Tahoma"/>
                <a:cs typeface="Tahoma"/>
                <a:sym typeface="Tahoma"/>
              </a:rPr>
              <a:t>Assign each objects to most similar center</a:t>
            </a:r>
            <a:endParaRPr dirty="0"/>
          </a:p>
        </p:txBody>
      </p:sp>
      <p:sp>
        <p:nvSpPr>
          <p:cNvPr id="189" name="Google Shape;632;p75">
            <a:extLst>
              <a:ext uri="{FF2B5EF4-FFF2-40B4-BE49-F238E27FC236}">
                <a16:creationId xmlns:a16="http://schemas.microsoft.com/office/drawing/2014/main" id="{A4C2C9DC-7B95-434D-BBD3-F01D47A672AB}"/>
              </a:ext>
            </a:extLst>
          </p:cNvPr>
          <p:cNvSpPr txBox="1"/>
          <p:nvPr/>
        </p:nvSpPr>
        <p:spPr>
          <a:xfrm>
            <a:off x="5782589" y="2884158"/>
            <a:ext cx="811020" cy="696051"/>
          </a:xfrm>
          <a:prstGeom prst="rect">
            <a:avLst/>
          </a:prstGeom>
          <a:noFill/>
          <a:ln>
            <a:noFill/>
          </a:ln>
        </p:spPr>
        <p:txBody>
          <a:bodyPr spcFirstLastPara="1" wrap="square" lIns="90000" tIns="46800" rIns="90000" bIns="46800" anchor="t" anchorCtr="0">
            <a:noAutofit/>
          </a:bodyPr>
          <a:lstStyle/>
          <a:p>
            <a:pPr marL="0" marR="0" lvl="0" indent="0" algn="l" rtl="0">
              <a:spcBef>
                <a:spcPts val="0"/>
              </a:spcBef>
              <a:spcAft>
                <a:spcPts val="0"/>
              </a:spcAft>
              <a:buClr>
                <a:srgbClr val="FFFFCC"/>
              </a:buClr>
              <a:buSzPts val="1400"/>
              <a:buFont typeface="Times New Roman"/>
              <a:buNone/>
            </a:pPr>
            <a:r>
              <a:rPr lang="en" sz="1400">
                <a:solidFill>
                  <a:schemeClr val="dk1"/>
                </a:solidFill>
                <a:latin typeface="Tahoma"/>
                <a:ea typeface="Tahoma"/>
                <a:cs typeface="Tahoma"/>
                <a:sym typeface="Tahoma"/>
              </a:rPr>
              <a:t>Update the cluster means</a:t>
            </a:r>
            <a:endParaRPr/>
          </a:p>
        </p:txBody>
      </p:sp>
      <p:sp>
        <p:nvSpPr>
          <p:cNvPr id="190" name="Google Shape;633;p75">
            <a:extLst>
              <a:ext uri="{FF2B5EF4-FFF2-40B4-BE49-F238E27FC236}">
                <a16:creationId xmlns:a16="http://schemas.microsoft.com/office/drawing/2014/main" id="{D655CB1D-170B-4E58-B0B3-F99976854E9D}"/>
              </a:ext>
            </a:extLst>
          </p:cNvPr>
          <p:cNvSpPr/>
          <p:nvPr/>
        </p:nvSpPr>
        <p:spPr>
          <a:xfrm>
            <a:off x="957691" y="2926810"/>
            <a:ext cx="86017" cy="68802"/>
          </a:xfrm>
          <a:custGeom>
            <a:avLst/>
            <a:gdLst/>
            <a:ahLst/>
            <a:cxnLst/>
            <a:rect l="l" t="t" r="r" b="b"/>
            <a:pathLst>
              <a:path w="249" h="266" extrusionOk="0">
                <a:moveTo>
                  <a:pt x="124" y="0"/>
                </a:moveTo>
                <a:lnTo>
                  <a:pt x="248" y="132"/>
                </a:lnTo>
                <a:lnTo>
                  <a:pt x="124" y="265"/>
                </a:lnTo>
                <a:lnTo>
                  <a:pt x="0" y="132"/>
                </a:lnTo>
                <a:lnTo>
                  <a:pt x="124" y="0"/>
                </a:lnTo>
              </a:path>
            </a:pathLst>
          </a:custGeom>
          <a:solidFill>
            <a:srgbClr val="00FFFF"/>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91" name="Google Shape;634;p75">
            <a:extLst>
              <a:ext uri="{FF2B5EF4-FFF2-40B4-BE49-F238E27FC236}">
                <a16:creationId xmlns:a16="http://schemas.microsoft.com/office/drawing/2014/main" id="{5976043A-2C36-4BC9-85EC-2EBA25F920A3}"/>
              </a:ext>
            </a:extLst>
          </p:cNvPr>
          <p:cNvSpPr/>
          <p:nvPr/>
        </p:nvSpPr>
        <p:spPr>
          <a:xfrm>
            <a:off x="1719691" y="2802941"/>
            <a:ext cx="86017" cy="67656"/>
          </a:xfrm>
          <a:custGeom>
            <a:avLst/>
            <a:gdLst/>
            <a:ahLst/>
            <a:cxnLst/>
            <a:rect l="l" t="t" r="r" b="b"/>
            <a:pathLst>
              <a:path w="249" h="262" extrusionOk="0">
                <a:moveTo>
                  <a:pt x="124" y="0"/>
                </a:moveTo>
                <a:lnTo>
                  <a:pt x="248" y="128"/>
                </a:lnTo>
                <a:lnTo>
                  <a:pt x="124" y="261"/>
                </a:lnTo>
                <a:lnTo>
                  <a:pt x="0" y="128"/>
                </a:lnTo>
                <a:lnTo>
                  <a:pt x="124" y="0"/>
                </a:lnTo>
              </a:path>
            </a:pathLst>
          </a:custGeom>
          <a:solidFill>
            <a:srgbClr val="000080"/>
          </a:solidFill>
          <a:ln w="9525" cap="flat" cmpd="sng">
            <a:solidFill>
              <a:srgbClr val="000080"/>
            </a:solidFill>
            <a:prstDash val="solid"/>
            <a:round/>
            <a:headEnd type="none" w="med" len="med"/>
            <a:tailEnd type="none" w="med" len="med"/>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92" name="Google Shape;635;p75">
            <a:extLst>
              <a:ext uri="{FF2B5EF4-FFF2-40B4-BE49-F238E27FC236}">
                <a16:creationId xmlns:a16="http://schemas.microsoft.com/office/drawing/2014/main" id="{33E376FF-CD24-485A-89CC-36EAB623AAC2}"/>
              </a:ext>
            </a:extLst>
          </p:cNvPr>
          <p:cNvSpPr/>
          <p:nvPr/>
        </p:nvSpPr>
        <p:spPr>
          <a:xfrm>
            <a:off x="576537" y="3023032"/>
            <a:ext cx="81410" cy="63068"/>
          </a:xfrm>
          <a:prstGeom prst="ellipse">
            <a:avLst/>
          </a:prstGeom>
          <a:solidFill>
            <a:srgbClr val="FF0000"/>
          </a:solidFill>
          <a:ln w="9525"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93" name="Google Shape;636;p75">
            <a:extLst>
              <a:ext uri="{FF2B5EF4-FFF2-40B4-BE49-F238E27FC236}">
                <a16:creationId xmlns:a16="http://schemas.microsoft.com/office/drawing/2014/main" id="{D71B9230-6C1C-4FD9-8A28-E2227A30D1B0}"/>
              </a:ext>
            </a:extLst>
          </p:cNvPr>
          <p:cNvSpPr/>
          <p:nvPr/>
        </p:nvSpPr>
        <p:spPr>
          <a:xfrm>
            <a:off x="2092600" y="2908732"/>
            <a:ext cx="81409" cy="63068"/>
          </a:xfrm>
          <a:prstGeom prst="ellipse">
            <a:avLst/>
          </a:prstGeom>
          <a:solidFill>
            <a:srgbClr val="FF0000"/>
          </a:solidFill>
          <a:ln w="9525"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94" name="Google Shape;637;p75">
            <a:extLst>
              <a:ext uri="{FF2B5EF4-FFF2-40B4-BE49-F238E27FC236}">
                <a16:creationId xmlns:a16="http://schemas.microsoft.com/office/drawing/2014/main" id="{D5B3080B-1CC0-464F-8EAA-A884166D4590}"/>
              </a:ext>
            </a:extLst>
          </p:cNvPr>
          <p:cNvSpPr txBox="1"/>
          <p:nvPr/>
        </p:nvSpPr>
        <p:spPr>
          <a:xfrm>
            <a:off x="5782589" y="4598658"/>
            <a:ext cx="811020" cy="696051"/>
          </a:xfrm>
          <a:prstGeom prst="rect">
            <a:avLst/>
          </a:prstGeom>
          <a:noFill/>
          <a:ln>
            <a:noFill/>
          </a:ln>
        </p:spPr>
        <p:txBody>
          <a:bodyPr spcFirstLastPara="1" wrap="square" lIns="90000" tIns="46800" rIns="90000" bIns="46800" anchor="t" anchorCtr="0">
            <a:noAutofit/>
          </a:bodyPr>
          <a:lstStyle/>
          <a:p>
            <a:pPr marL="0" marR="0" lvl="0" indent="0" algn="l" rtl="0">
              <a:spcBef>
                <a:spcPts val="0"/>
              </a:spcBef>
              <a:spcAft>
                <a:spcPts val="0"/>
              </a:spcAft>
              <a:buClr>
                <a:srgbClr val="FFFFCC"/>
              </a:buClr>
              <a:buSzPts val="1400"/>
              <a:buFont typeface="Times New Roman"/>
              <a:buNone/>
            </a:pPr>
            <a:r>
              <a:rPr lang="en" sz="1400">
                <a:solidFill>
                  <a:schemeClr val="dk1"/>
                </a:solidFill>
                <a:latin typeface="Tahoma"/>
                <a:ea typeface="Tahoma"/>
                <a:cs typeface="Tahoma"/>
                <a:sym typeface="Tahoma"/>
              </a:rPr>
              <a:t>Update the cluster means</a:t>
            </a:r>
            <a:endParaRPr/>
          </a:p>
        </p:txBody>
      </p:sp>
      <p:sp>
        <p:nvSpPr>
          <p:cNvPr id="195" name="Google Shape;638;p75">
            <a:extLst>
              <a:ext uri="{FF2B5EF4-FFF2-40B4-BE49-F238E27FC236}">
                <a16:creationId xmlns:a16="http://schemas.microsoft.com/office/drawing/2014/main" id="{0BFFF33F-F611-436F-AA9A-F62951EAFB8C}"/>
              </a:ext>
            </a:extLst>
          </p:cNvPr>
          <p:cNvSpPr txBox="1"/>
          <p:nvPr/>
        </p:nvSpPr>
        <p:spPr>
          <a:xfrm>
            <a:off x="7997331" y="3666296"/>
            <a:ext cx="958478" cy="227048"/>
          </a:xfrm>
          <a:prstGeom prst="rect">
            <a:avLst/>
          </a:prstGeom>
          <a:noFill/>
          <a:ln>
            <a:noFill/>
          </a:ln>
        </p:spPr>
        <p:txBody>
          <a:bodyPr spcFirstLastPara="1" wrap="square" lIns="90000" tIns="46800" rIns="90000" bIns="46800" anchor="t" anchorCtr="0">
            <a:noAutofit/>
          </a:bodyPr>
          <a:lstStyle/>
          <a:p>
            <a:pPr marL="0" marR="0" lvl="0" indent="0" algn="l" rtl="0">
              <a:spcBef>
                <a:spcPts val="0"/>
              </a:spcBef>
              <a:spcAft>
                <a:spcPts val="0"/>
              </a:spcAft>
              <a:buClr>
                <a:srgbClr val="FFFFCC"/>
              </a:buClr>
              <a:buSzPts val="1400"/>
              <a:buFont typeface="Times New Roman"/>
              <a:buNone/>
            </a:pPr>
            <a:r>
              <a:rPr lang="en" sz="1400">
                <a:solidFill>
                  <a:schemeClr val="dk1"/>
                </a:solidFill>
                <a:latin typeface="Tahoma"/>
                <a:ea typeface="Tahoma"/>
                <a:cs typeface="Tahoma"/>
                <a:sym typeface="Tahoma"/>
              </a:rPr>
              <a:t>reassign</a:t>
            </a:r>
            <a:endParaRPr/>
          </a:p>
        </p:txBody>
      </p:sp>
      <p:cxnSp>
        <p:nvCxnSpPr>
          <p:cNvPr id="196" name="Google Shape;639;p75">
            <a:extLst>
              <a:ext uri="{FF2B5EF4-FFF2-40B4-BE49-F238E27FC236}">
                <a16:creationId xmlns:a16="http://schemas.microsoft.com/office/drawing/2014/main" id="{514E5377-50E0-443B-A496-BBD94FE53E77}"/>
              </a:ext>
            </a:extLst>
          </p:cNvPr>
          <p:cNvCxnSpPr>
            <a:cxnSpLocks/>
          </p:cNvCxnSpPr>
          <p:nvPr/>
        </p:nvCxnSpPr>
        <p:spPr>
          <a:xfrm flipV="1">
            <a:off x="4383860" y="3656411"/>
            <a:ext cx="1537" cy="6411"/>
          </a:xfrm>
          <a:prstGeom prst="straightConnector1">
            <a:avLst/>
          </a:prstGeom>
          <a:noFill/>
          <a:ln w="9525" cap="flat" cmpd="sng">
            <a:solidFill>
              <a:srgbClr val="000000"/>
            </a:solidFill>
            <a:prstDash val="solid"/>
            <a:round/>
            <a:headEnd type="none" w="med" len="med"/>
            <a:tailEnd type="triangle" w="med" len="med"/>
          </a:ln>
        </p:spPr>
      </p:cxnSp>
      <p:sp>
        <p:nvSpPr>
          <p:cNvPr id="197" name="Google Shape;640;p75">
            <a:extLst>
              <a:ext uri="{FF2B5EF4-FFF2-40B4-BE49-F238E27FC236}">
                <a16:creationId xmlns:a16="http://schemas.microsoft.com/office/drawing/2014/main" id="{F411437D-1F61-4C7D-AB01-0A4545078403}"/>
              </a:ext>
            </a:extLst>
          </p:cNvPr>
          <p:cNvSpPr txBox="1"/>
          <p:nvPr/>
        </p:nvSpPr>
        <p:spPr>
          <a:xfrm>
            <a:off x="4568331" y="3666296"/>
            <a:ext cx="958478" cy="227048"/>
          </a:xfrm>
          <a:prstGeom prst="rect">
            <a:avLst/>
          </a:prstGeom>
          <a:noFill/>
          <a:ln>
            <a:noFill/>
          </a:ln>
        </p:spPr>
        <p:txBody>
          <a:bodyPr spcFirstLastPara="1" wrap="square" lIns="90000" tIns="46800" rIns="90000" bIns="46800" anchor="t" anchorCtr="0">
            <a:noAutofit/>
          </a:bodyPr>
          <a:lstStyle/>
          <a:p>
            <a:pPr marL="0" marR="0" lvl="0" indent="0" algn="l" rtl="0">
              <a:spcBef>
                <a:spcPts val="0"/>
              </a:spcBef>
              <a:spcAft>
                <a:spcPts val="0"/>
              </a:spcAft>
              <a:buClr>
                <a:srgbClr val="FFFFCC"/>
              </a:buClr>
              <a:buSzPts val="1400"/>
              <a:buFont typeface="Times New Roman"/>
              <a:buNone/>
            </a:pPr>
            <a:r>
              <a:rPr lang="en" sz="1400">
                <a:solidFill>
                  <a:schemeClr val="dk1"/>
                </a:solidFill>
                <a:latin typeface="Tahoma"/>
                <a:ea typeface="Tahoma"/>
                <a:cs typeface="Tahoma"/>
                <a:sym typeface="Tahoma"/>
              </a:rPr>
              <a:t>reassign</a:t>
            </a:r>
            <a:endParaRPr/>
          </a:p>
        </p:txBody>
      </p:sp>
    </p:spTree>
    <p:extLst>
      <p:ext uri="{BB962C8B-B14F-4D97-AF65-F5344CB8AC3E}">
        <p14:creationId xmlns:p14="http://schemas.microsoft.com/office/powerpoint/2010/main" val="28090435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graphicFrame>
        <p:nvGraphicFramePr>
          <p:cNvPr id="3" name="Table 2">
            <a:extLst>
              <a:ext uri="{FF2B5EF4-FFF2-40B4-BE49-F238E27FC236}">
                <a16:creationId xmlns:a16="http://schemas.microsoft.com/office/drawing/2014/main" id="{E38418BB-ECDD-40A7-8573-C71672D25D7B}"/>
              </a:ext>
            </a:extLst>
          </p:cNvPr>
          <p:cNvGraphicFramePr>
            <a:graphicFrameLocks noGrp="1"/>
          </p:cNvGraphicFramePr>
          <p:nvPr>
            <p:extLst>
              <p:ext uri="{D42A27DB-BD31-4B8C-83A1-F6EECF244321}">
                <p14:modId xmlns:p14="http://schemas.microsoft.com/office/powerpoint/2010/main" val="976219224"/>
              </p:ext>
            </p:extLst>
          </p:nvPr>
        </p:nvGraphicFramePr>
        <p:xfrm>
          <a:off x="223478" y="2254626"/>
          <a:ext cx="8690113" cy="2514600"/>
        </p:xfrm>
        <a:graphic>
          <a:graphicData uri="http://schemas.openxmlformats.org/drawingml/2006/table">
            <a:tbl>
              <a:tblPr/>
              <a:tblGrid>
                <a:gridCol w="662735">
                  <a:extLst>
                    <a:ext uri="{9D8B030D-6E8A-4147-A177-3AD203B41FA5}">
                      <a16:colId xmlns:a16="http://schemas.microsoft.com/office/drawing/2014/main" val="3989108730"/>
                    </a:ext>
                  </a:extLst>
                </a:gridCol>
                <a:gridCol w="530188">
                  <a:extLst>
                    <a:ext uri="{9D8B030D-6E8A-4147-A177-3AD203B41FA5}">
                      <a16:colId xmlns:a16="http://schemas.microsoft.com/office/drawing/2014/main" val="697249923"/>
                    </a:ext>
                  </a:extLst>
                </a:gridCol>
                <a:gridCol w="530188">
                  <a:extLst>
                    <a:ext uri="{9D8B030D-6E8A-4147-A177-3AD203B41FA5}">
                      <a16:colId xmlns:a16="http://schemas.microsoft.com/office/drawing/2014/main" val="3990265279"/>
                    </a:ext>
                  </a:extLst>
                </a:gridCol>
                <a:gridCol w="662735">
                  <a:extLst>
                    <a:ext uri="{9D8B030D-6E8A-4147-A177-3AD203B41FA5}">
                      <a16:colId xmlns:a16="http://schemas.microsoft.com/office/drawing/2014/main" val="2967064440"/>
                    </a:ext>
                  </a:extLst>
                </a:gridCol>
                <a:gridCol w="530188">
                  <a:extLst>
                    <a:ext uri="{9D8B030D-6E8A-4147-A177-3AD203B41FA5}">
                      <a16:colId xmlns:a16="http://schemas.microsoft.com/office/drawing/2014/main" val="2683991045"/>
                    </a:ext>
                  </a:extLst>
                </a:gridCol>
                <a:gridCol w="530188">
                  <a:extLst>
                    <a:ext uri="{9D8B030D-6E8A-4147-A177-3AD203B41FA5}">
                      <a16:colId xmlns:a16="http://schemas.microsoft.com/office/drawing/2014/main" val="1939032252"/>
                    </a:ext>
                  </a:extLst>
                </a:gridCol>
                <a:gridCol w="662735">
                  <a:extLst>
                    <a:ext uri="{9D8B030D-6E8A-4147-A177-3AD203B41FA5}">
                      <a16:colId xmlns:a16="http://schemas.microsoft.com/office/drawing/2014/main" val="1143307575"/>
                    </a:ext>
                  </a:extLst>
                </a:gridCol>
                <a:gridCol w="530188">
                  <a:extLst>
                    <a:ext uri="{9D8B030D-6E8A-4147-A177-3AD203B41FA5}">
                      <a16:colId xmlns:a16="http://schemas.microsoft.com/office/drawing/2014/main" val="680806577"/>
                    </a:ext>
                  </a:extLst>
                </a:gridCol>
                <a:gridCol w="530188">
                  <a:extLst>
                    <a:ext uri="{9D8B030D-6E8A-4147-A177-3AD203B41FA5}">
                      <a16:colId xmlns:a16="http://schemas.microsoft.com/office/drawing/2014/main" val="3277060296"/>
                    </a:ext>
                  </a:extLst>
                </a:gridCol>
                <a:gridCol w="662735">
                  <a:extLst>
                    <a:ext uri="{9D8B030D-6E8A-4147-A177-3AD203B41FA5}">
                      <a16:colId xmlns:a16="http://schemas.microsoft.com/office/drawing/2014/main" val="2128108050"/>
                    </a:ext>
                  </a:extLst>
                </a:gridCol>
                <a:gridCol w="604746">
                  <a:extLst>
                    <a:ext uri="{9D8B030D-6E8A-4147-A177-3AD203B41FA5}">
                      <a16:colId xmlns:a16="http://schemas.microsoft.com/office/drawing/2014/main" val="651283433"/>
                    </a:ext>
                  </a:extLst>
                </a:gridCol>
                <a:gridCol w="530188">
                  <a:extLst>
                    <a:ext uri="{9D8B030D-6E8A-4147-A177-3AD203B41FA5}">
                      <a16:colId xmlns:a16="http://schemas.microsoft.com/office/drawing/2014/main" val="3691373038"/>
                    </a:ext>
                  </a:extLst>
                </a:gridCol>
                <a:gridCol w="662735">
                  <a:extLst>
                    <a:ext uri="{9D8B030D-6E8A-4147-A177-3AD203B41FA5}">
                      <a16:colId xmlns:a16="http://schemas.microsoft.com/office/drawing/2014/main" val="1395639065"/>
                    </a:ext>
                  </a:extLst>
                </a:gridCol>
                <a:gridCol w="530188">
                  <a:extLst>
                    <a:ext uri="{9D8B030D-6E8A-4147-A177-3AD203B41FA5}">
                      <a16:colId xmlns:a16="http://schemas.microsoft.com/office/drawing/2014/main" val="229360765"/>
                    </a:ext>
                  </a:extLst>
                </a:gridCol>
                <a:gridCol w="530188">
                  <a:extLst>
                    <a:ext uri="{9D8B030D-6E8A-4147-A177-3AD203B41FA5}">
                      <a16:colId xmlns:a16="http://schemas.microsoft.com/office/drawing/2014/main" val="3639015482"/>
                    </a:ext>
                  </a:extLst>
                </a:gridCol>
              </a:tblGrid>
              <a:tr h="176463">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gridSpan="2">
                  <a:txBody>
                    <a:bodyPr/>
                    <a:lstStyle/>
                    <a:p>
                      <a:pPr algn="ctr" fontAlgn="b"/>
                      <a:r>
                        <a:rPr lang="de-DE" sz="900" b="0" i="0" u="none" strike="noStrike">
                          <a:solidFill>
                            <a:srgbClr val="FF0000"/>
                          </a:solidFill>
                          <a:effectLst/>
                          <a:latin typeface="Calibri" panose="020F0502020204030204" pitchFamily="34" charset="0"/>
                        </a:rPr>
                        <a:t>Round-1</a:t>
                      </a:r>
                    </a:p>
                  </a:txBody>
                  <a:tcPr marL="6509" marR="6509" marT="6509"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de-DE"/>
                    </a:p>
                  </a:txBody>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gridSpan="2">
                  <a:txBody>
                    <a:bodyPr/>
                    <a:lstStyle/>
                    <a:p>
                      <a:pPr algn="ctr" fontAlgn="b"/>
                      <a:r>
                        <a:rPr lang="de-DE" sz="900" b="0" i="0" u="none" strike="noStrike">
                          <a:solidFill>
                            <a:srgbClr val="FF0000"/>
                          </a:solidFill>
                          <a:effectLst/>
                          <a:latin typeface="Calibri" panose="020F0502020204030204" pitchFamily="34" charset="0"/>
                        </a:rPr>
                        <a:t>Round-2</a:t>
                      </a:r>
                    </a:p>
                  </a:txBody>
                  <a:tcPr marL="6509" marR="6509" marT="6509"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de-DE"/>
                    </a:p>
                  </a:txBody>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gridSpan="2">
                  <a:txBody>
                    <a:bodyPr/>
                    <a:lstStyle/>
                    <a:p>
                      <a:pPr algn="ctr" fontAlgn="b"/>
                      <a:r>
                        <a:rPr lang="de-DE" sz="900" b="0" i="0" u="none" strike="noStrike">
                          <a:solidFill>
                            <a:srgbClr val="FF0000"/>
                          </a:solidFill>
                          <a:effectLst/>
                          <a:latin typeface="Calibri" panose="020F0502020204030204" pitchFamily="34" charset="0"/>
                        </a:rPr>
                        <a:t>Round-3</a:t>
                      </a:r>
                    </a:p>
                  </a:txBody>
                  <a:tcPr marL="6509" marR="6509" marT="6509"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de-DE"/>
                    </a:p>
                  </a:txBody>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gridSpan="2">
                  <a:txBody>
                    <a:bodyPr/>
                    <a:lstStyle/>
                    <a:p>
                      <a:pPr algn="ctr" fontAlgn="b"/>
                      <a:r>
                        <a:rPr lang="de-DE" sz="900" b="0" i="0" u="none" strike="noStrike">
                          <a:solidFill>
                            <a:srgbClr val="FF0000"/>
                          </a:solidFill>
                          <a:effectLst/>
                          <a:latin typeface="Calibri" panose="020F0502020204030204" pitchFamily="34" charset="0"/>
                        </a:rPr>
                        <a:t>Round-4</a:t>
                      </a:r>
                    </a:p>
                  </a:txBody>
                  <a:tcPr marL="6509" marR="6509" marT="6509"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de-DE"/>
                    </a:p>
                  </a:txBody>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gridSpan="2">
                  <a:txBody>
                    <a:bodyPr/>
                    <a:lstStyle/>
                    <a:p>
                      <a:pPr algn="ctr" fontAlgn="b"/>
                      <a:r>
                        <a:rPr lang="de-DE" sz="900" b="0" i="0" u="none" strike="noStrike">
                          <a:solidFill>
                            <a:srgbClr val="FF0000"/>
                          </a:solidFill>
                          <a:effectLst/>
                          <a:latin typeface="Calibri" panose="020F0502020204030204" pitchFamily="34" charset="0"/>
                        </a:rPr>
                        <a:t>Round-5</a:t>
                      </a:r>
                    </a:p>
                  </a:txBody>
                  <a:tcPr marL="6509" marR="6509" marT="6509"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de-DE"/>
                    </a:p>
                  </a:txBody>
                  <a:tcPr/>
                </a:tc>
                <a:extLst>
                  <a:ext uri="{0D108BD9-81ED-4DB2-BD59-A6C34878D82A}">
                    <a16:rowId xmlns:a16="http://schemas.microsoft.com/office/drawing/2014/main" val="2937314552"/>
                  </a:ext>
                </a:extLst>
              </a:tr>
              <a:tr h="183816">
                <a:tc>
                  <a:txBody>
                    <a:bodyPr/>
                    <a:lstStyle/>
                    <a:p>
                      <a:pPr algn="l" fontAlgn="b"/>
                      <a:r>
                        <a:rPr lang="de-DE" sz="900" b="1" i="0" u="none" strike="noStrike">
                          <a:solidFill>
                            <a:srgbClr val="000000"/>
                          </a:solidFill>
                          <a:effectLst/>
                          <a:latin typeface="Calibri" panose="020F0502020204030204" pitchFamily="34" charset="0"/>
                        </a:rPr>
                        <a:t>Means</a:t>
                      </a:r>
                    </a:p>
                  </a:txBody>
                  <a:tcPr marL="6509" marR="6509" marT="6509"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1" i="0" u="none" strike="noStrike">
                          <a:solidFill>
                            <a:srgbClr val="000000"/>
                          </a:solidFill>
                          <a:effectLst/>
                          <a:latin typeface="Calibri" panose="020F0502020204030204" pitchFamily="34" charset="0"/>
                        </a:rPr>
                        <a:t>3</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r" fontAlgn="b"/>
                      <a:r>
                        <a:rPr lang="de-DE" sz="900" b="1" i="0" u="none" strike="noStrike">
                          <a:solidFill>
                            <a:srgbClr val="000000"/>
                          </a:solidFill>
                          <a:effectLst/>
                          <a:latin typeface="Calibri" panose="020F0502020204030204" pitchFamily="34" charset="0"/>
                        </a:rPr>
                        <a:t>4</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endParaRPr lang="de-DE" sz="900" b="1" i="0" u="none" strike="noStrike">
                        <a:solidFill>
                          <a:srgbClr val="000000"/>
                        </a:solidFill>
                        <a:effectLst/>
                        <a:latin typeface="Calibri" panose="020F0502020204030204" pitchFamily="34" charset="0"/>
                      </a:endParaRP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1" i="0" u="none" strike="noStrike">
                          <a:solidFill>
                            <a:srgbClr val="000000"/>
                          </a:solidFill>
                          <a:effectLst/>
                          <a:latin typeface="Calibri" panose="020F0502020204030204" pitchFamily="34" charset="0"/>
                        </a:rPr>
                        <a:t>2.5</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r" fontAlgn="b"/>
                      <a:r>
                        <a:rPr lang="de-DE" sz="900" b="1" i="0" u="none" strike="noStrike">
                          <a:solidFill>
                            <a:srgbClr val="000000"/>
                          </a:solidFill>
                          <a:effectLst/>
                          <a:latin typeface="Calibri" panose="020F0502020204030204" pitchFamily="34" charset="0"/>
                        </a:rPr>
                        <a:t>16</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endParaRPr lang="de-DE" sz="900" b="1" i="0" u="none" strike="noStrike">
                        <a:solidFill>
                          <a:srgbClr val="000000"/>
                        </a:solidFill>
                        <a:effectLst/>
                        <a:latin typeface="Calibri" panose="020F0502020204030204" pitchFamily="34" charset="0"/>
                      </a:endParaRP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1" i="0" u="none" strike="noStrike">
                          <a:solidFill>
                            <a:srgbClr val="000000"/>
                          </a:solidFill>
                          <a:effectLst/>
                          <a:latin typeface="Calibri" panose="020F0502020204030204" pitchFamily="34" charset="0"/>
                        </a:rPr>
                        <a:t>3</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r" fontAlgn="b"/>
                      <a:r>
                        <a:rPr lang="de-DE" sz="900" b="1" i="0" u="none" strike="noStrike">
                          <a:solidFill>
                            <a:srgbClr val="000000"/>
                          </a:solidFill>
                          <a:effectLst/>
                          <a:latin typeface="Calibri" panose="020F0502020204030204" pitchFamily="34" charset="0"/>
                        </a:rPr>
                        <a:t>18</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endParaRPr lang="de-DE" sz="900" b="1" i="0" u="none" strike="noStrike">
                        <a:solidFill>
                          <a:srgbClr val="000000"/>
                        </a:solidFill>
                        <a:effectLst/>
                        <a:latin typeface="Calibri" panose="020F0502020204030204" pitchFamily="34" charset="0"/>
                      </a:endParaRP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1" i="0" u="none" strike="noStrike">
                          <a:solidFill>
                            <a:srgbClr val="000000"/>
                          </a:solidFill>
                          <a:effectLst/>
                          <a:latin typeface="Calibri" panose="020F0502020204030204" pitchFamily="34" charset="0"/>
                        </a:rPr>
                        <a:t>4.75</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r" fontAlgn="b"/>
                      <a:r>
                        <a:rPr lang="de-DE" sz="900" b="1" i="0" u="none" strike="noStrike">
                          <a:solidFill>
                            <a:srgbClr val="000000"/>
                          </a:solidFill>
                          <a:effectLst/>
                          <a:latin typeface="Calibri" panose="020F0502020204030204" pitchFamily="34" charset="0"/>
                        </a:rPr>
                        <a:t>19.6</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endParaRPr lang="de-DE" sz="900" b="1" i="0" u="none" strike="noStrike">
                        <a:solidFill>
                          <a:srgbClr val="000000"/>
                        </a:solidFill>
                        <a:effectLst/>
                        <a:latin typeface="Calibri" panose="020F0502020204030204" pitchFamily="34" charset="0"/>
                      </a:endParaRP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1" i="0" u="none" strike="noStrike">
                          <a:solidFill>
                            <a:srgbClr val="000000"/>
                          </a:solidFill>
                          <a:effectLst/>
                          <a:latin typeface="Calibri" panose="020F0502020204030204" pitchFamily="34" charset="0"/>
                        </a:rPr>
                        <a:t>7</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r" fontAlgn="b"/>
                      <a:r>
                        <a:rPr lang="de-DE" sz="900" b="1" i="0" u="none" strike="noStrike">
                          <a:solidFill>
                            <a:srgbClr val="000000"/>
                          </a:solidFill>
                          <a:effectLst/>
                          <a:latin typeface="Calibri" panose="020F0502020204030204" pitchFamily="34" charset="0"/>
                        </a:rPr>
                        <a:t>25</a:t>
                      </a:r>
                    </a:p>
                  </a:txBody>
                  <a:tcPr marL="6509" marR="6509" marT="650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797359453"/>
                  </a:ext>
                </a:extLst>
              </a:tr>
              <a:tr h="176463">
                <a:tc>
                  <a:txBody>
                    <a:bodyPr/>
                    <a:lstStyle/>
                    <a:p>
                      <a:pPr algn="l" fontAlgn="b"/>
                      <a:r>
                        <a:rPr lang="de-DE" sz="900" b="1" i="0" u="none" strike="noStrike">
                          <a:solidFill>
                            <a:srgbClr val="000000"/>
                          </a:solidFill>
                          <a:effectLst/>
                          <a:latin typeface="Calibri" panose="020F0502020204030204" pitchFamily="34" charset="0"/>
                        </a:rPr>
                        <a:t>Points</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a:t>
                      </a:r>
                    </a:p>
                  </a:txBody>
                  <a:tcPr marL="6509" marR="6509" marT="6509"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r" fontAlgn="b"/>
                      <a:r>
                        <a:rPr lang="de-DE" sz="900" b="0" i="0" u="none" strike="noStrike">
                          <a:solidFill>
                            <a:srgbClr val="000000"/>
                          </a:solidFill>
                          <a:effectLst/>
                          <a:latin typeface="Calibri" panose="020F0502020204030204" pitchFamily="34" charset="0"/>
                        </a:rPr>
                        <a:t>4</a:t>
                      </a:r>
                    </a:p>
                  </a:txBody>
                  <a:tcPr marL="6509" marR="6509" marT="6509"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a:t>
                      </a:r>
                    </a:p>
                  </a:txBody>
                  <a:tcPr marL="6509" marR="6509" marT="6509"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r" fontAlgn="b"/>
                      <a:r>
                        <a:rPr lang="de-DE" sz="900" b="0" i="0" u="none" strike="noStrike">
                          <a:solidFill>
                            <a:srgbClr val="000000"/>
                          </a:solidFill>
                          <a:effectLst/>
                          <a:latin typeface="Calibri" panose="020F0502020204030204" pitchFamily="34" charset="0"/>
                        </a:rPr>
                        <a:t>10</a:t>
                      </a:r>
                    </a:p>
                  </a:txBody>
                  <a:tcPr marL="6509" marR="6509" marT="6509"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a:t>
                      </a:r>
                    </a:p>
                  </a:txBody>
                  <a:tcPr marL="6509" marR="6509" marT="6509"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r" fontAlgn="b"/>
                      <a:r>
                        <a:rPr lang="de-DE" sz="900" b="0" i="0" u="none" strike="noStrike">
                          <a:solidFill>
                            <a:srgbClr val="000000"/>
                          </a:solidFill>
                          <a:effectLst/>
                          <a:latin typeface="Calibri" panose="020F0502020204030204" pitchFamily="34" charset="0"/>
                        </a:rPr>
                        <a:t>12</a:t>
                      </a:r>
                    </a:p>
                  </a:txBody>
                  <a:tcPr marL="6509" marR="6509" marT="6509"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a:t>
                      </a:r>
                    </a:p>
                  </a:txBody>
                  <a:tcPr marL="6509" marR="6509" marT="6509"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r" fontAlgn="b"/>
                      <a:r>
                        <a:rPr lang="de-DE" sz="900" b="0" i="0" u="none" strike="noStrike">
                          <a:solidFill>
                            <a:srgbClr val="000000"/>
                          </a:solidFill>
                          <a:effectLst/>
                          <a:latin typeface="Calibri" panose="020F0502020204030204" pitchFamily="34" charset="0"/>
                        </a:rPr>
                        <a:t>20</a:t>
                      </a:r>
                    </a:p>
                  </a:txBody>
                  <a:tcPr marL="6509" marR="6509" marT="6509"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a:t>
                      </a:r>
                    </a:p>
                  </a:txBody>
                  <a:tcPr marL="6509" marR="6509" marT="6509"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r" fontAlgn="b"/>
                      <a:r>
                        <a:rPr lang="de-DE" sz="900" b="0" i="0" u="none" strike="noStrike">
                          <a:solidFill>
                            <a:srgbClr val="000000"/>
                          </a:solidFill>
                          <a:effectLst/>
                          <a:latin typeface="Calibri" panose="020F0502020204030204" pitchFamily="34" charset="0"/>
                        </a:rPr>
                        <a:t>20</a:t>
                      </a:r>
                    </a:p>
                  </a:txBody>
                  <a:tcPr marL="6509" marR="6509" marT="6509"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658573038"/>
                  </a:ext>
                </a:extLst>
              </a:tr>
              <a:tr h="176463">
                <a:tc>
                  <a:txBody>
                    <a:bodyPr/>
                    <a:lstStyle/>
                    <a:p>
                      <a:pPr algn="l" fontAlgn="b"/>
                      <a:endParaRPr lang="de-DE" sz="900" b="1"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10</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12</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20</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30</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30</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228708285"/>
                  </a:ext>
                </a:extLst>
              </a:tr>
              <a:tr h="176463">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12</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4</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20</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4</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30</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4</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25</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4</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25</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405640400"/>
                  </a:ext>
                </a:extLst>
              </a:tr>
              <a:tr h="176463">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20</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30</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10</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11</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10</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10</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045023911"/>
                  </a:ext>
                </a:extLst>
              </a:tr>
              <a:tr h="176463">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30</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11</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25</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12</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11</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06175676"/>
                  </a:ext>
                </a:extLst>
              </a:tr>
              <a:tr h="176463">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11</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25</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11</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r" fontAlgn="b"/>
                      <a:r>
                        <a:rPr lang="de-DE" sz="900" b="0" i="0" u="none" strike="noStrike">
                          <a:solidFill>
                            <a:srgbClr val="000000"/>
                          </a:solidFill>
                          <a:effectLst/>
                          <a:latin typeface="Calibri" panose="020F0502020204030204" pitchFamily="34" charset="0"/>
                        </a:rPr>
                        <a:t>12</a:t>
                      </a: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273059057"/>
                  </a:ext>
                </a:extLst>
              </a:tr>
              <a:tr h="183816">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r" fontAlgn="b"/>
                      <a:r>
                        <a:rPr lang="de-DE" sz="900" b="0" i="0" u="none" strike="noStrike">
                          <a:solidFill>
                            <a:srgbClr val="000000"/>
                          </a:solidFill>
                          <a:effectLst/>
                          <a:latin typeface="Calibri" panose="020F0502020204030204" pitchFamily="34" charset="0"/>
                        </a:rPr>
                        <a:t>25</a:t>
                      </a:r>
                    </a:p>
                  </a:txBody>
                  <a:tcPr marL="6509" marR="6509" marT="6509" marB="0" anchor="b">
                    <a:lnL>
                      <a:noFill/>
                    </a:lnL>
                    <a:lnR w="1270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w="1270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b"/>
                      <a:r>
                        <a:rPr lang="de-DE" sz="900" b="0" i="0" u="none" strike="noStrike">
                          <a:solidFill>
                            <a:srgbClr val="000000"/>
                          </a:solidFill>
                          <a:effectLst/>
                          <a:latin typeface="Calibri" panose="020F0502020204030204" pitchFamily="34" charset="0"/>
                        </a:rPr>
                        <a:t> </a:t>
                      </a:r>
                    </a:p>
                  </a:txBody>
                  <a:tcPr marL="6509" marR="6509" marT="6509" marB="0" anchor="b">
                    <a:lnL>
                      <a:noFill/>
                    </a:lnL>
                    <a:lnR w="1270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8264513"/>
                  </a:ext>
                </a:extLst>
              </a:tr>
              <a:tr h="191169">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gridSpan="2">
                  <a:txBody>
                    <a:bodyPr/>
                    <a:lstStyle/>
                    <a:p>
                      <a:pPr algn="ctr" fontAlgn="b"/>
                      <a:r>
                        <a:rPr lang="de-DE" sz="900" b="1" i="0" u="none" strike="noStrike">
                          <a:solidFill>
                            <a:srgbClr val="000000"/>
                          </a:solidFill>
                          <a:effectLst/>
                          <a:latin typeface="Calibri" panose="020F0502020204030204" pitchFamily="34" charset="0"/>
                        </a:rPr>
                        <a:t>C1</a:t>
                      </a: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de-DE"/>
                    </a:p>
                  </a:txBody>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gridSpan="2">
                  <a:txBody>
                    <a:bodyPr/>
                    <a:lstStyle/>
                    <a:p>
                      <a:pPr algn="ctr" fontAlgn="b"/>
                      <a:r>
                        <a:rPr lang="de-DE" sz="900" b="1" i="0" u="none" strike="noStrike">
                          <a:solidFill>
                            <a:srgbClr val="000000"/>
                          </a:solidFill>
                          <a:effectLst/>
                          <a:latin typeface="Calibri" panose="020F0502020204030204" pitchFamily="34" charset="0"/>
                        </a:rPr>
                        <a:t>C2</a:t>
                      </a: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de-DE"/>
                    </a:p>
                  </a:txBody>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gridSpan="2">
                  <a:txBody>
                    <a:bodyPr/>
                    <a:lstStyle/>
                    <a:p>
                      <a:pPr algn="ctr" fontAlgn="b"/>
                      <a:r>
                        <a:rPr lang="de-DE" sz="900" b="1" i="0" u="none" strike="noStrike">
                          <a:solidFill>
                            <a:srgbClr val="000000"/>
                          </a:solidFill>
                          <a:effectLst/>
                          <a:latin typeface="Calibri" panose="020F0502020204030204" pitchFamily="34" charset="0"/>
                        </a:rPr>
                        <a:t>C3</a:t>
                      </a: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de-DE"/>
                    </a:p>
                  </a:txBody>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gridSpan="2">
                  <a:txBody>
                    <a:bodyPr/>
                    <a:lstStyle/>
                    <a:p>
                      <a:pPr algn="ctr" fontAlgn="b"/>
                      <a:r>
                        <a:rPr lang="de-DE" sz="900" b="1" i="0" u="none" strike="noStrike">
                          <a:solidFill>
                            <a:srgbClr val="000000"/>
                          </a:solidFill>
                          <a:effectLst/>
                          <a:latin typeface="Calibri" panose="020F0502020204030204" pitchFamily="34" charset="0"/>
                        </a:rPr>
                        <a:t>C4</a:t>
                      </a: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de-DE"/>
                    </a:p>
                  </a:txBody>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gridSpan="2">
                  <a:txBody>
                    <a:bodyPr/>
                    <a:lstStyle/>
                    <a:p>
                      <a:pPr algn="ctr" fontAlgn="b"/>
                      <a:r>
                        <a:rPr lang="de-DE" sz="900" b="1" i="0" u="none" strike="noStrike">
                          <a:solidFill>
                            <a:srgbClr val="000000"/>
                          </a:solidFill>
                          <a:effectLst/>
                          <a:latin typeface="Calibri" panose="020F0502020204030204" pitchFamily="34" charset="0"/>
                        </a:rPr>
                        <a:t>C5</a:t>
                      </a: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de-DE"/>
                    </a:p>
                  </a:txBody>
                  <a:tcPr/>
                </a:tc>
                <a:extLst>
                  <a:ext uri="{0D108BD9-81ED-4DB2-BD59-A6C34878D82A}">
                    <a16:rowId xmlns:a16="http://schemas.microsoft.com/office/drawing/2014/main" val="4169264850"/>
                  </a:ext>
                </a:extLst>
              </a:tr>
              <a:tr h="183816">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717323424"/>
                  </a:ext>
                </a:extLst>
              </a:tr>
              <a:tr h="183816">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1" i="0" u="none" strike="noStrike">
                          <a:solidFill>
                            <a:srgbClr val="000000"/>
                          </a:solidFill>
                          <a:effectLst/>
                          <a:latin typeface="Calibri" panose="020F0502020204030204" pitchFamily="34" charset="0"/>
                        </a:rPr>
                        <a:t>C1 =? C2</a:t>
                      </a: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1" i="0" u="none" strike="noStrike">
                          <a:solidFill>
                            <a:srgbClr val="000000"/>
                          </a:solidFill>
                          <a:effectLst/>
                          <a:latin typeface="Calibri" panose="020F0502020204030204" pitchFamily="34" charset="0"/>
                        </a:rPr>
                        <a:t>C2 =? C3</a:t>
                      </a: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1" i="0" u="none" strike="noStrike">
                          <a:solidFill>
                            <a:srgbClr val="000000"/>
                          </a:solidFill>
                          <a:effectLst/>
                          <a:latin typeface="Calibri" panose="020F0502020204030204" pitchFamily="34" charset="0"/>
                        </a:rPr>
                        <a:t>C3 =? C4</a:t>
                      </a: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de-DE" sz="900" b="1" i="0" u="none" strike="noStrike">
                          <a:solidFill>
                            <a:srgbClr val="000000"/>
                          </a:solidFill>
                          <a:effectLst/>
                          <a:latin typeface="Calibri" panose="020F0502020204030204" pitchFamily="34" charset="0"/>
                        </a:rPr>
                        <a:t>C4 =? C5</a:t>
                      </a:r>
                    </a:p>
                  </a:txBody>
                  <a:tcPr marL="6509" marR="6509" marT="650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extLst>
                  <a:ext uri="{0D108BD9-81ED-4DB2-BD59-A6C34878D82A}">
                    <a16:rowId xmlns:a16="http://schemas.microsoft.com/office/drawing/2014/main" val="4076612086"/>
                  </a:ext>
                </a:extLst>
              </a:tr>
              <a:tr h="176463">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extLst>
                  <a:ext uri="{0D108BD9-81ED-4DB2-BD59-A6C34878D82A}">
                    <a16:rowId xmlns:a16="http://schemas.microsoft.com/office/drawing/2014/main" val="1838190026"/>
                  </a:ext>
                </a:extLst>
              </a:tr>
              <a:tr h="176463">
                <a:tc gridSpan="6">
                  <a:txBody>
                    <a:bodyPr/>
                    <a:lstStyle/>
                    <a:p>
                      <a:pPr algn="l" fontAlgn="b"/>
                      <a:r>
                        <a:rPr lang="en-US" sz="900" b="0" i="1" u="none" strike="noStrike">
                          <a:solidFill>
                            <a:srgbClr val="000000"/>
                          </a:solidFill>
                          <a:effectLst/>
                          <a:latin typeface="Calibri" panose="020F0502020204030204" pitchFamily="34" charset="0"/>
                        </a:rPr>
                        <a:t>Manhattan distance metric is used between points and means</a:t>
                      </a:r>
                    </a:p>
                  </a:txBody>
                  <a:tcPr marL="6509" marR="6509" marT="6509" marB="0" anchor="b">
                    <a:lnL>
                      <a:noFill/>
                    </a:lnL>
                    <a:lnR>
                      <a:noFill/>
                    </a:lnR>
                    <a:lnT>
                      <a:noFill/>
                    </a:lnT>
                    <a:lnB>
                      <a:noFill/>
                    </a:lnB>
                  </a:tcPr>
                </a:tc>
                <a:tc hMerge="1">
                  <a:txBody>
                    <a:bodyPr/>
                    <a:lstStyle/>
                    <a:p>
                      <a:endParaRPr lang="de-DE"/>
                    </a:p>
                  </a:txBody>
                  <a:tcPr/>
                </a:tc>
                <a:tc hMerge="1">
                  <a:txBody>
                    <a:bodyPr/>
                    <a:lstStyle/>
                    <a:p>
                      <a:endParaRPr lang="de-DE"/>
                    </a:p>
                  </a:txBody>
                  <a:tcPr/>
                </a:tc>
                <a:tc hMerge="1">
                  <a:txBody>
                    <a:bodyPr/>
                    <a:lstStyle/>
                    <a:p>
                      <a:endParaRPr lang="de-DE"/>
                    </a:p>
                  </a:txBody>
                  <a:tcPr/>
                </a:tc>
                <a:tc hMerge="1">
                  <a:txBody>
                    <a:bodyPr/>
                    <a:lstStyle/>
                    <a:p>
                      <a:endParaRPr lang="de-DE"/>
                    </a:p>
                  </a:txBody>
                  <a:tcPr/>
                </a:tc>
                <a:tc hMerge="1">
                  <a:txBody>
                    <a:bodyPr/>
                    <a:lstStyle/>
                    <a:p>
                      <a:endParaRPr lang="de-DE"/>
                    </a:p>
                  </a:txBody>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a:solidFill>
                          <a:srgbClr val="000000"/>
                        </a:solidFill>
                        <a:effectLst/>
                        <a:latin typeface="Calibri" panose="020F0502020204030204" pitchFamily="34" charset="0"/>
                      </a:endParaRPr>
                    </a:p>
                  </a:txBody>
                  <a:tcPr marL="6509" marR="6509" marT="6509" marB="0" anchor="b">
                    <a:lnL>
                      <a:noFill/>
                    </a:lnL>
                    <a:lnR>
                      <a:noFill/>
                    </a:lnR>
                    <a:lnT>
                      <a:noFill/>
                    </a:lnT>
                    <a:lnB>
                      <a:noFill/>
                    </a:lnB>
                  </a:tcPr>
                </a:tc>
                <a:tc>
                  <a:txBody>
                    <a:bodyPr/>
                    <a:lstStyle/>
                    <a:p>
                      <a:pPr algn="l" fontAlgn="b"/>
                      <a:endParaRPr lang="de-DE" sz="900" b="0" i="0" u="none" strike="noStrike" dirty="0">
                        <a:solidFill>
                          <a:srgbClr val="000000"/>
                        </a:solidFill>
                        <a:effectLst/>
                        <a:latin typeface="Calibri" panose="020F0502020204030204" pitchFamily="34" charset="0"/>
                      </a:endParaRPr>
                    </a:p>
                  </a:txBody>
                  <a:tcPr marL="6509" marR="6509" marT="6509" marB="0" anchor="b">
                    <a:lnL>
                      <a:noFill/>
                    </a:lnL>
                    <a:lnR>
                      <a:noFill/>
                    </a:lnR>
                    <a:lnT>
                      <a:noFill/>
                    </a:lnT>
                    <a:lnB>
                      <a:noFill/>
                    </a:lnB>
                  </a:tcPr>
                </a:tc>
                <a:extLst>
                  <a:ext uri="{0D108BD9-81ED-4DB2-BD59-A6C34878D82A}">
                    <a16:rowId xmlns:a16="http://schemas.microsoft.com/office/drawing/2014/main" val="2207103157"/>
                  </a:ext>
                </a:extLst>
              </a:tr>
            </a:tbl>
          </a:graphicData>
        </a:graphic>
      </p:graphicFrame>
      <p:sp>
        <p:nvSpPr>
          <p:cNvPr id="4" name="Rectangle 3">
            <a:extLst>
              <a:ext uri="{FF2B5EF4-FFF2-40B4-BE49-F238E27FC236}">
                <a16:creationId xmlns:a16="http://schemas.microsoft.com/office/drawing/2014/main" id="{64BEFC10-FC06-482D-A86B-338BCAB1352C}"/>
              </a:ext>
            </a:extLst>
          </p:cNvPr>
          <p:cNvSpPr/>
          <p:nvPr/>
        </p:nvSpPr>
        <p:spPr>
          <a:xfrm>
            <a:off x="226943" y="1071322"/>
            <a:ext cx="4345057" cy="923330"/>
          </a:xfrm>
          <a:prstGeom prst="rect">
            <a:avLst/>
          </a:prstGeom>
        </p:spPr>
        <p:txBody>
          <a:bodyPr wrap="square">
            <a:spAutoFit/>
          </a:bodyPr>
          <a:lstStyle/>
          <a:p>
            <a:r>
              <a:rPr lang="en-US" dirty="0">
                <a:solidFill>
                  <a:srgbClr val="000000"/>
                </a:solidFill>
              </a:rPr>
              <a:t>Data Points:</a:t>
            </a:r>
            <a:r>
              <a:rPr lang="en-US" dirty="0"/>
              <a:t> </a:t>
            </a:r>
            <a:r>
              <a:rPr lang="en-US" dirty="0">
                <a:solidFill>
                  <a:srgbClr val="000000"/>
                </a:solidFill>
              </a:rPr>
              <a:t>[2, 3, 4, 10, 12, 20, 30, 11, 25]</a:t>
            </a:r>
            <a:r>
              <a:rPr lang="en-US" dirty="0"/>
              <a:t> </a:t>
            </a:r>
            <a:endParaRPr lang="tr-TR" dirty="0"/>
          </a:p>
          <a:p>
            <a:r>
              <a:rPr lang="en-US" dirty="0">
                <a:solidFill>
                  <a:srgbClr val="000000"/>
                </a:solidFill>
              </a:rPr>
              <a:t>Arbitrarily given "mean" points:</a:t>
            </a:r>
            <a:r>
              <a:rPr lang="en-US" dirty="0"/>
              <a:t> </a:t>
            </a:r>
            <a:r>
              <a:rPr lang="en-US" dirty="0">
                <a:solidFill>
                  <a:srgbClr val="000000"/>
                </a:solidFill>
              </a:rPr>
              <a:t>[3,4]</a:t>
            </a:r>
            <a:r>
              <a:rPr lang="en-US" dirty="0"/>
              <a:t> </a:t>
            </a:r>
            <a:endParaRPr lang="tr-TR" dirty="0"/>
          </a:p>
          <a:p>
            <a:r>
              <a:rPr lang="en-US" i="1" dirty="0">
                <a:solidFill>
                  <a:srgbClr val="000000"/>
                </a:solidFill>
              </a:rPr>
              <a:t>k:</a:t>
            </a:r>
            <a:r>
              <a:rPr lang="en-US" dirty="0"/>
              <a:t> </a:t>
            </a:r>
            <a:r>
              <a:rPr lang="en-US" dirty="0">
                <a:solidFill>
                  <a:srgbClr val="000000"/>
                </a:solidFill>
              </a:rPr>
              <a:t>2</a:t>
            </a:r>
            <a:r>
              <a:rPr lang="en-US" dirty="0"/>
              <a:t> </a:t>
            </a:r>
            <a:endParaRPr lang="de-DE" dirty="0"/>
          </a:p>
        </p:txBody>
      </p:sp>
      <p:sp>
        <p:nvSpPr>
          <p:cNvPr id="6" name="Rectangle 5">
            <a:extLst>
              <a:ext uri="{FF2B5EF4-FFF2-40B4-BE49-F238E27FC236}">
                <a16:creationId xmlns:a16="http://schemas.microsoft.com/office/drawing/2014/main" id="{C2099EA7-5898-46FC-80E4-76419D53D2BD}"/>
              </a:ext>
            </a:extLst>
          </p:cNvPr>
          <p:cNvSpPr/>
          <p:nvPr/>
        </p:nvSpPr>
        <p:spPr>
          <a:xfrm>
            <a:off x="223478" y="5029200"/>
            <a:ext cx="8690111" cy="1641860"/>
          </a:xfrm>
          <a:prstGeom prst="rect">
            <a:avLst/>
          </a:prstGeom>
        </p:spPr>
        <p:txBody>
          <a:bodyPr wrap="square">
            <a:spAutoFit/>
          </a:bodyPr>
          <a:lstStyle/>
          <a:p>
            <a:pPr marL="338138" lvl="0" indent="-338138">
              <a:lnSpc>
                <a:spcPct val="119400"/>
              </a:lnSpc>
              <a:buClr>
                <a:srgbClr val="CCFF33"/>
              </a:buClr>
              <a:buSzPts val="1400"/>
              <a:buFont typeface="Noto Sans Symbols"/>
              <a:buChar char="■"/>
            </a:pPr>
            <a:r>
              <a:rPr lang="en-US" sz="1400" u="sng" dirty="0">
                <a:solidFill>
                  <a:schemeClr val="dk1"/>
                </a:solidFill>
                <a:ea typeface="Arial"/>
                <a:cs typeface="Arial"/>
                <a:sym typeface="Arial"/>
              </a:rPr>
              <a:t>How to choose the initial k points?</a:t>
            </a:r>
            <a:endParaRPr lang="en-US" sz="1200" dirty="0"/>
          </a:p>
          <a:p>
            <a:pPr marL="795338" lvl="1" indent="-338138">
              <a:lnSpc>
                <a:spcPct val="119400"/>
              </a:lnSpc>
              <a:spcBef>
                <a:spcPts val="500"/>
              </a:spcBef>
              <a:buClr>
                <a:srgbClr val="CCFF33"/>
              </a:buClr>
              <a:buSzPts val="1400"/>
              <a:buFont typeface="Noto Sans Symbols"/>
              <a:buChar char="■"/>
            </a:pPr>
            <a:r>
              <a:rPr lang="en-US" sz="1400" i="1" u="sng" dirty="0">
                <a:solidFill>
                  <a:schemeClr val="dk1"/>
                </a:solidFill>
                <a:ea typeface="Arial"/>
                <a:cs typeface="Arial"/>
                <a:sym typeface="Arial"/>
              </a:rPr>
              <a:t>Try to pick points that are far from each other</a:t>
            </a:r>
            <a:endParaRPr lang="en-US" sz="1200" dirty="0"/>
          </a:p>
          <a:p>
            <a:pPr marL="1252538" lvl="2" indent="-338138">
              <a:lnSpc>
                <a:spcPct val="119400"/>
              </a:lnSpc>
              <a:spcBef>
                <a:spcPts val="500"/>
              </a:spcBef>
              <a:buClr>
                <a:srgbClr val="CCFF33"/>
              </a:buClr>
              <a:buSzPts val="1400"/>
              <a:buFont typeface="Noto Sans Symbols"/>
              <a:buChar char="■"/>
            </a:pPr>
            <a:r>
              <a:rPr lang="en-US" sz="1400" i="1" u="sng" dirty="0">
                <a:solidFill>
                  <a:schemeClr val="dk1"/>
                </a:solidFill>
                <a:ea typeface="Arial"/>
                <a:cs typeface="Arial"/>
                <a:sym typeface="Arial"/>
              </a:rPr>
              <a:t>First pick a random point</a:t>
            </a:r>
            <a:endParaRPr lang="en-US" sz="1200" dirty="0"/>
          </a:p>
          <a:p>
            <a:pPr marL="1252538" lvl="2" indent="-338138">
              <a:lnSpc>
                <a:spcPct val="119400"/>
              </a:lnSpc>
              <a:spcBef>
                <a:spcPts val="500"/>
              </a:spcBef>
              <a:buClr>
                <a:srgbClr val="CCFF33"/>
              </a:buClr>
              <a:buSzPts val="1400"/>
              <a:buFont typeface="Noto Sans Symbols"/>
              <a:buChar char="■"/>
            </a:pPr>
            <a:r>
              <a:rPr lang="en-US" sz="1400" i="1" u="sng" dirty="0">
                <a:solidFill>
                  <a:schemeClr val="dk1"/>
                </a:solidFill>
                <a:ea typeface="Arial"/>
                <a:cs typeface="Arial"/>
                <a:sym typeface="Arial"/>
              </a:rPr>
              <a:t>Continue picking a point whose minimum distance to the selected points is farthest</a:t>
            </a:r>
            <a:endParaRPr lang="en-US" sz="1200" dirty="0"/>
          </a:p>
          <a:p>
            <a:pPr marL="1252538" lvl="2" indent="-338138">
              <a:lnSpc>
                <a:spcPct val="119400"/>
              </a:lnSpc>
              <a:spcBef>
                <a:spcPts val="500"/>
              </a:spcBef>
              <a:buClr>
                <a:srgbClr val="CCFF33"/>
              </a:buClr>
              <a:buSzPts val="1400"/>
              <a:buFont typeface="Noto Sans Symbols"/>
              <a:buChar char="■"/>
            </a:pPr>
            <a:r>
              <a:rPr lang="en-US" sz="1400" i="1" u="sng" dirty="0">
                <a:solidFill>
                  <a:schemeClr val="dk1"/>
                </a:solidFill>
                <a:ea typeface="Arial"/>
                <a:cs typeface="Arial"/>
                <a:sym typeface="Arial"/>
              </a:rPr>
              <a:t>Repeat until k points are reached</a:t>
            </a:r>
            <a:endParaRPr lang="en-US" sz="1200" dirty="0"/>
          </a:p>
        </p:txBody>
      </p:sp>
    </p:spTree>
    <p:extLst>
      <p:ext uri="{BB962C8B-B14F-4D97-AF65-F5344CB8AC3E}">
        <p14:creationId xmlns:p14="http://schemas.microsoft.com/office/powerpoint/2010/main" val="34282400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1086B879-D21B-4336-8EF8-9B8B37DCBC1A}"/>
              </a:ext>
            </a:extLst>
          </p:cNvPr>
          <p:cNvSpPr/>
          <p:nvPr/>
        </p:nvSpPr>
        <p:spPr>
          <a:xfrm>
            <a:off x="228600" y="1143000"/>
            <a:ext cx="3711272" cy="369332"/>
          </a:xfrm>
          <a:prstGeom prst="rect">
            <a:avLst/>
          </a:prstGeom>
        </p:spPr>
        <p:txBody>
          <a:bodyPr wrap="none">
            <a:spAutoFit/>
          </a:bodyPr>
          <a:lstStyle/>
          <a:p>
            <a:r>
              <a:rPr lang="de-DE" b="1" dirty="0"/>
              <a:t>Comments on the K-Means Method</a:t>
            </a:r>
          </a:p>
        </p:txBody>
      </p:sp>
      <p:sp>
        <p:nvSpPr>
          <p:cNvPr id="3" name="Rectangle 2">
            <a:extLst>
              <a:ext uri="{FF2B5EF4-FFF2-40B4-BE49-F238E27FC236}">
                <a16:creationId xmlns:a16="http://schemas.microsoft.com/office/drawing/2014/main" id="{B6B0B381-97E4-4C3C-A8E9-D5EC42D5C3D4}"/>
              </a:ext>
            </a:extLst>
          </p:cNvPr>
          <p:cNvSpPr/>
          <p:nvPr/>
        </p:nvSpPr>
        <p:spPr>
          <a:xfrm>
            <a:off x="228600" y="1965326"/>
            <a:ext cx="8690112" cy="2170851"/>
          </a:xfrm>
          <a:prstGeom prst="rect">
            <a:avLst/>
          </a:prstGeom>
        </p:spPr>
        <p:txBody>
          <a:bodyPr wrap="square">
            <a:spAutoFit/>
          </a:bodyPr>
          <a:lstStyle/>
          <a:p>
            <a:pPr marL="738188" lvl="1" indent="-312738">
              <a:lnSpc>
                <a:spcPct val="111000"/>
              </a:lnSpc>
              <a:spcBef>
                <a:spcPts val="500"/>
              </a:spcBef>
              <a:buClr>
                <a:srgbClr val="CC9900"/>
              </a:buClr>
              <a:buSzPts val="1800"/>
              <a:buFont typeface="Noto Sans Symbols"/>
              <a:buChar char="■"/>
            </a:pPr>
            <a:r>
              <a:rPr lang="en-US" dirty="0">
                <a:solidFill>
                  <a:srgbClr val="339966"/>
                </a:solidFill>
                <a:cs typeface="Arial"/>
                <a:sym typeface="Arial"/>
              </a:rPr>
              <a:t>Often terminates at a local optimum. The global optimum may be found using techniques such as: deterministic annealing and genetic algorithms</a:t>
            </a:r>
            <a:r>
              <a:rPr lang="tr-TR" dirty="0">
                <a:solidFill>
                  <a:srgbClr val="339966"/>
                </a:solidFill>
                <a:cs typeface="Arial"/>
                <a:sym typeface="Arial"/>
              </a:rPr>
              <a:t>.</a:t>
            </a:r>
          </a:p>
          <a:p>
            <a:pPr marL="738188" lvl="1" indent="-312738">
              <a:lnSpc>
                <a:spcPct val="111000"/>
              </a:lnSpc>
              <a:spcBef>
                <a:spcPts val="500"/>
              </a:spcBef>
              <a:buClr>
                <a:srgbClr val="CC9900"/>
              </a:buClr>
              <a:buSzPts val="1800"/>
              <a:buFont typeface="Noto Sans Symbols"/>
              <a:buChar char="■"/>
            </a:pPr>
            <a:r>
              <a:rPr lang="en-US" dirty="0">
                <a:solidFill>
                  <a:srgbClr val="339966"/>
                </a:solidFill>
                <a:ea typeface="Arial"/>
                <a:cs typeface="Arial"/>
                <a:sym typeface="Arial"/>
              </a:rPr>
              <a:t>Applicable only when </a:t>
            </a:r>
            <a:r>
              <a:rPr lang="en-US" i="1" dirty="0">
                <a:solidFill>
                  <a:srgbClr val="339966"/>
                </a:solidFill>
                <a:ea typeface="Arial"/>
                <a:cs typeface="Arial"/>
                <a:sym typeface="Arial"/>
              </a:rPr>
              <a:t>mean</a:t>
            </a:r>
            <a:r>
              <a:rPr lang="en-US" dirty="0">
                <a:solidFill>
                  <a:srgbClr val="339966"/>
                </a:solidFill>
                <a:ea typeface="Arial"/>
                <a:cs typeface="Arial"/>
                <a:sym typeface="Arial"/>
              </a:rPr>
              <a:t> is defined, then what about categorical data?</a:t>
            </a:r>
            <a:endParaRPr lang="en-US" dirty="0"/>
          </a:p>
          <a:p>
            <a:pPr marL="738188" lvl="1" indent="-312738">
              <a:lnSpc>
                <a:spcPct val="111000"/>
              </a:lnSpc>
              <a:spcBef>
                <a:spcPts val="500"/>
              </a:spcBef>
              <a:buClr>
                <a:srgbClr val="CC9900"/>
              </a:buClr>
              <a:buSzPts val="1800"/>
              <a:buFont typeface="Noto Sans Symbols"/>
              <a:buChar char="■"/>
            </a:pPr>
            <a:r>
              <a:rPr lang="en-US" dirty="0">
                <a:solidFill>
                  <a:srgbClr val="339966"/>
                </a:solidFill>
                <a:ea typeface="Arial"/>
                <a:cs typeface="Arial"/>
                <a:sym typeface="Arial"/>
              </a:rPr>
              <a:t>Need to specify </a:t>
            </a:r>
            <a:r>
              <a:rPr lang="en-US" i="1" dirty="0">
                <a:solidFill>
                  <a:srgbClr val="339966"/>
                </a:solidFill>
                <a:ea typeface="Arial"/>
                <a:cs typeface="Arial"/>
                <a:sym typeface="Arial"/>
              </a:rPr>
              <a:t>k, </a:t>
            </a:r>
            <a:r>
              <a:rPr lang="en-US" dirty="0">
                <a:solidFill>
                  <a:srgbClr val="339966"/>
                </a:solidFill>
                <a:ea typeface="Arial"/>
                <a:cs typeface="Arial"/>
                <a:sym typeface="Arial"/>
              </a:rPr>
              <a:t>the </a:t>
            </a:r>
            <a:r>
              <a:rPr lang="en-US" i="1" dirty="0">
                <a:solidFill>
                  <a:srgbClr val="339966"/>
                </a:solidFill>
                <a:ea typeface="Arial"/>
                <a:cs typeface="Arial"/>
                <a:sym typeface="Arial"/>
              </a:rPr>
              <a:t>number</a:t>
            </a:r>
            <a:r>
              <a:rPr lang="en-US" dirty="0">
                <a:solidFill>
                  <a:srgbClr val="339966"/>
                </a:solidFill>
                <a:ea typeface="Arial"/>
                <a:cs typeface="Arial"/>
                <a:sym typeface="Arial"/>
              </a:rPr>
              <a:t> of clusters, in advance</a:t>
            </a:r>
            <a:endParaRPr lang="en-US" dirty="0"/>
          </a:p>
          <a:p>
            <a:pPr marL="738188" lvl="1" indent="-312738">
              <a:lnSpc>
                <a:spcPct val="111000"/>
              </a:lnSpc>
              <a:spcBef>
                <a:spcPts val="500"/>
              </a:spcBef>
              <a:buClr>
                <a:srgbClr val="CC9900"/>
              </a:buClr>
              <a:buSzPts val="1800"/>
              <a:buFont typeface="Noto Sans Symbols"/>
              <a:buChar char="■"/>
            </a:pPr>
            <a:r>
              <a:rPr lang="en-US" dirty="0">
                <a:solidFill>
                  <a:srgbClr val="339966"/>
                </a:solidFill>
                <a:ea typeface="Arial"/>
                <a:cs typeface="Arial"/>
                <a:sym typeface="Arial"/>
              </a:rPr>
              <a:t>Unable to handle noisy data and </a:t>
            </a:r>
            <a:r>
              <a:rPr lang="en-US" i="1" dirty="0">
                <a:solidFill>
                  <a:srgbClr val="339966"/>
                </a:solidFill>
                <a:ea typeface="Arial"/>
                <a:cs typeface="Arial"/>
                <a:sym typeface="Arial"/>
              </a:rPr>
              <a:t>outliers</a:t>
            </a:r>
            <a:endParaRPr lang="en-US" dirty="0"/>
          </a:p>
          <a:p>
            <a:pPr marL="738188" lvl="1" indent="-312738">
              <a:lnSpc>
                <a:spcPct val="111000"/>
              </a:lnSpc>
              <a:spcBef>
                <a:spcPts val="500"/>
              </a:spcBef>
              <a:buClr>
                <a:srgbClr val="CC9900"/>
              </a:buClr>
              <a:buSzPts val="1800"/>
              <a:buFont typeface="Noto Sans Symbols"/>
              <a:buChar char="■"/>
            </a:pPr>
            <a:r>
              <a:rPr lang="en-US" dirty="0">
                <a:solidFill>
                  <a:srgbClr val="339966"/>
                </a:solidFill>
                <a:ea typeface="Arial"/>
                <a:cs typeface="Arial"/>
                <a:sym typeface="Arial"/>
              </a:rPr>
              <a:t>Not suitable to discover clusters with </a:t>
            </a:r>
            <a:r>
              <a:rPr lang="en-US" i="1" dirty="0">
                <a:solidFill>
                  <a:srgbClr val="339966"/>
                </a:solidFill>
                <a:ea typeface="Arial"/>
                <a:cs typeface="Arial"/>
                <a:sym typeface="Arial"/>
              </a:rPr>
              <a:t>non-convex shapes</a:t>
            </a:r>
            <a:endParaRPr lang="en-US" dirty="0"/>
          </a:p>
        </p:txBody>
      </p:sp>
    </p:spTree>
    <p:extLst>
      <p:ext uri="{BB962C8B-B14F-4D97-AF65-F5344CB8AC3E}">
        <p14:creationId xmlns:p14="http://schemas.microsoft.com/office/powerpoint/2010/main" val="26989592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E8000011-795E-40D5-BA4E-73EEEAE015BD}"/>
              </a:ext>
            </a:extLst>
          </p:cNvPr>
          <p:cNvSpPr/>
          <p:nvPr/>
        </p:nvSpPr>
        <p:spPr>
          <a:xfrm>
            <a:off x="228600" y="1687375"/>
            <a:ext cx="8690112" cy="2202141"/>
          </a:xfrm>
          <a:prstGeom prst="rect">
            <a:avLst/>
          </a:prstGeom>
        </p:spPr>
        <p:txBody>
          <a:bodyPr wrap="square">
            <a:spAutoFit/>
          </a:bodyPr>
          <a:lstStyle/>
          <a:p>
            <a:pPr marL="338138" lvl="0" indent="-338138">
              <a:lnSpc>
                <a:spcPct val="150000"/>
              </a:lnSpc>
              <a:buClr>
                <a:srgbClr val="CCFF33"/>
              </a:buClr>
              <a:buSzPts val="1400"/>
              <a:buFont typeface="Noto Sans Symbols"/>
              <a:buChar char="■"/>
            </a:pPr>
            <a:r>
              <a:rPr lang="en-US" sz="2000" dirty="0">
                <a:ea typeface="Arial"/>
                <a:cs typeface="Arial"/>
                <a:sym typeface="Arial"/>
              </a:rPr>
              <a:t>The k-means algorithm is sensitive to outliers !</a:t>
            </a:r>
            <a:endParaRPr lang="en-US" dirty="0"/>
          </a:p>
          <a:p>
            <a:pPr marL="738188" lvl="1" indent="-280988">
              <a:lnSpc>
                <a:spcPct val="150000"/>
              </a:lnSpc>
              <a:spcBef>
                <a:spcPts val="450"/>
              </a:spcBef>
              <a:buClr>
                <a:srgbClr val="CC9900"/>
              </a:buClr>
              <a:buSzPts val="1040"/>
              <a:buFont typeface="Noto Sans Symbols"/>
              <a:buChar char="■"/>
            </a:pPr>
            <a:r>
              <a:rPr lang="en-US" sz="1600" dirty="0">
                <a:ea typeface="Arial"/>
                <a:cs typeface="Arial"/>
                <a:sym typeface="Arial"/>
              </a:rPr>
              <a:t>Since an object with an extremely large value may substantially distort the distribution of the data.</a:t>
            </a:r>
            <a:endParaRPr lang="en-US" dirty="0"/>
          </a:p>
          <a:p>
            <a:pPr marL="338138" lvl="0" indent="-338138">
              <a:lnSpc>
                <a:spcPct val="150000"/>
              </a:lnSpc>
              <a:spcBef>
                <a:spcPts val="500"/>
              </a:spcBef>
              <a:buClr>
                <a:srgbClr val="CCFF33"/>
              </a:buClr>
              <a:buSzPts val="1260"/>
              <a:buFont typeface="Noto Sans Symbols"/>
              <a:buChar char="■"/>
            </a:pPr>
            <a:r>
              <a:rPr lang="en-US" dirty="0">
                <a:ea typeface="Arial"/>
                <a:cs typeface="Arial"/>
                <a:sym typeface="Arial"/>
              </a:rPr>
              <a:t>K-Medoids:  Instead of taking the </a:t>
            </a:r>
            <a:r>
              <a:rPr lang="en-US" b="1" dirty="0">
                <a:ea typeface="Arial"/>
                <a:cs typeface="Arial"/>
                <a:sym typeface="Arial"/>
              </a:rPr>
              <a:t>mean</a:t>
            </a:r>
            <a:r>
              <a:rPr lang="en-US" dirty="0">
                <a:ea typeface="Arial"/>
                <a:cs typeface="Arial"/>
                <a:sym typeface="Arial"/>
              </a:rPr>
              <a:t> value of the object in a cluster as a reference point, </a:t>
            </a:r>
            <a:r>
              <a:rPr lang="en-US" b="1" dirty="0">
                <a:ea typeface="Arial"/>
                <a:cs typeface="Arial"/>
                <a:sym typeface="Arial"/>
              </a:rPr>
              <a:t>medoids</a:t>
            </a:r>
            <a:r>
              <a:rPr lang="en-US" dirty="0">
                <a:ea typeface="Arial"/>
                <a:cs typeface="Arial"/>
                <a:sym typeface="Arial"/>
              </a:rPr>
              <a:t> can be used, which is the </a:t>
            </a:r>
            <a:r>
              <a:rPr lang="en-US" b="1" dirty="0">
                <a:ea typeface="Arial"/>
                <a:cs typeface="Arial"/>
                <a:sym typeface="Arial"/>
              </a:rPr>
              <a:t>most centrally located</a:t>
            </a:r>
            <a:r>
              <a:rPr lang="en-US" dirty="0">
                <a:ea typeface="Arial"/>
                <a:cs typeface="Arial"/>
                <a:sym typeface="Arial"/>
              </a:rPr>
              <a:t> object in a cluster. </a:t>
            </a:r>
            <a:endParaRPr lang="en-US" dirty="0"/>
          </a:p>
        </p:txBody>
      </p:sp>
      <p:grpSp>
        <p:nvGrpSpPr>
          <p:cNvPr id="6" name="Google Shape;792;p97">
            <a:extLst>
              <a:ext uri="{FF2B5EF4-FFF2-40B4-BE49-F238E27FC236}">
                <a16:creationId xmlns:a16="http://schemas.microsoft.com/office/drawing/2014/main" id="{B247CBD6-2834-48BD-B18E-DE254BB5D573}"/>
              </a:ext>
            </a:extLst>
          </p:cNvPr>
          <p:cNvGrpSpPr/>
          <p:nvPr/>
        </p:nvGrpSpPr>
        <p:grpSpPr>
          <a:xfrm>
            <a:off x="1943100" y="4267200"/>
            <a:ext cx="5257800" cy="1323975"/>
            <a:chOff x="1344" y="3072"/>
            <a:chExt cx="3312" cy="1112"/>
          </a:xfrm>
        </p:grpSpPr>
        <p:grpSp>
          <p:nvGrpSpPr>
            <p:cNvPr id="7" name="Google Shape;793;p97">
              <a:extLst>
                <a:ext uri="{FF2B5EF4-FFF2-40B4-BE49-F238E27FC236}">
                  <a16:creationId xmlns:a16="http://schemas.microsoft.com/office/drawing/2014/main" id="{1575BF47-2EAD-4976-9016-2F87C3FFC150}"/>
                </a:ext>
              </a:extLst>
            </p:cNvPr>
            <p:cNvGrpSpPr/>
            <p:nvPr/>
          </p:nvGrpSpPr>
          <p:grpSpPr>
            <a:xfrm>
              <a:off x="1344" y="3072"/>
              <a:ext cx="1248" cy="1112"/>
              <a:chOff x="1728" y="864"/>
              <a:chExt cx="1396" cy="1208"/>
            </a:xfrm>
          </p:grpSpPr>
          <p:sp>
            <p:nvSpPr>
              <p:cNvPr id="95" name="Google Shape;794;p97">
                <a:extLst>
                  <a:ext uri="{FF2B5EF4-FFF2-40B4-BE49-F238E27FC236}">
                    <a16:creationId xmlns:a16="http://schemas.microsoft.com/office/drawing/2014/main" id="{0008476B-798A-4197-8861-7F9171E4A16E}"/>
                  </a:ext>
                </a:extLst>
              </p:cNvPr>
              <p:cNvSpPr/>
              <p:nvPr/>
            </p:nvSpPr>
            <p:spPr>
              <a:xfrm>
                <a:off x="1728" y="864"/>
                <a:ext cx="1396" cy="1208"/>
              </a:xfrm>
              <a:prstGeom prst="rect">
                <a:avLst/>
              </a:prstGeom>
              <a:solidFill>
                <a:srgbClr val="FFFFFF"/>
              </a:solid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96" name="Google Shape;795;p97">
                <a:extLst>
                  <a:ext uri="{FF2B5EF4-FFF2-40B4-BE49-F238E27FC236}">
                    <a16:creationId xmlns:a16="http://schemas.microsoft.com/office/drawing/2014/main" id="{CD81E110-57B2-4F46-BA6E-44BD72EB46BC}"/>
                  </a:ext>
                </a:extLst>
              </p:cNvPr>
              <p:cNvSpPr/>
              <p:nvPr/>
            </p:nvSpPr>
            <p:spPr>
              <a:xfrm>
                <a:off x="1861" y="950"/>
                <a:ext cx="1198" cy="975"/>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cxnSp>
            <p:nvCxnSpPr>
              <p:cNvPr id="97" name="Google Shape;796;p97">
                <a:extLst>
                  <a:ext uri="{FF2B5EF4-FFF2-40B4-BE49-F238E27FC236}">
                    <a16:creationId xmlns:a16="http://schemas.microsoft.com/office/drawing/2014/main" id="{17A6AF32-A4E9-44DE-B059-766070D3543B}"/>
                  </a:ext>
                </a:extLst>
              </p:cNvPr>
              <p:cNvCxnSpPr/>
              <p:nvPr/>
            </p:nvCxnSpPr>
            <p:spPr>
              <a:xfrm>
                <a:off x="1861" y="1828"/>
                <a:ext cx="1198" cy="1"/>
              </a:xfrm>
              <a:prstGeom prst="straightConnector1">
                <a:avLst/>
              </a:prstGeom>
              <a:noFill/>
              <a:ln w="9525" cap="flat" cmpd="sng">
                <a:solidFill>
                  <a:srgbClr val="000000"/>
                </a:solidFill>
                <a:prstDash val="solid"/>
                <a:round/>
                <a:headEnd type="none" w="med" len="med"/>
                <a:tailEnd type="none" w="med" len="med"/>
              </a:ln>
            </p:spPr>
          </p:cxnSp>
          <p:cxnSp>
            <p:nvCxnSpPr>
              <p:cNvPr id="98" name="Google Shape;797;p97">
                <a:extLst>
                  <a:ext uri="{FF2B5EF4-FFF2-40B4-BE49-F238E27FC236}">
                    <a16:creationId xmlns:a16="http://schemas.microsoft.com/office/drawing/2014/main" id="{5ECA00A7-EA7B-491E-A8AE-34229EF844C1}"/>
                  </a:ext>
                </a:extLst>
              </p:cNvPr>
              <p:cNvCxnSpPr/>
              <p:nvPr/>
            </p:nvCxnSpPr>
            <p:spPr>
              <a:xfrm>
                <a:off x="1861" y="1730"/>
                <a:ext cx="1198" cy="1"/>
              </a:xfrm>
              <a:prstGeom prst="straightConnector1">
                <a:avLst/>
              </a:prstGeom>
              <a:noFill/>
              <a:ln w="9525" cap="flat" cmpd="sng">
                <a:solidFill>
                  <a:srgbClr val="000000"/>
                </a:solidFill>
                <a:prstDash val="solid"/>
                <a:round/>
                <a:headEnd type="none" w="med" len="med"/>
                <a:tailEnd type="none" w="med" len="med"/>
              </a:ln>
            </p:spPr>
          </p:cxnSp>
          <p:cxnSp>
            <p:nvCxnSpPr>
              <p:cNvPr id="99" name="Google Shape;798;p97">
                <a:extLst>
                  <a:ext uri="{FF2B5EF4-FFF2-40B4-BE49-F238E27FC236}">
                    <a16:creationId xmlns:a16="http://schemas.microsoft.com/office/drawing/2014/main" id="{782EA299-5DEC-4BF7-BB73-C8F9DCF1792D}"/>
                  </a:ext>
                </a:extLst>
              </p:cNvPr>
              <p:cNvCxnSpPr/>
              <p:nvPr/>
            </p:nvCxnSpPr>
            <p:spPr>
              <a:xfrm>
                <a:off x="1861" y="1633"/>
                <a:ext cx="1198" cy="1"/>
              </a:xfrm>
              <a:prstGeom prst="straightConnector1">
                <a:avLst/>
              </a:prstGeom>
              <a:noFill/>
              <a:ln w="9525" cap="flat" cmpd="sng">
                <a:solidFill>
                  <a:srgbClr val="000000"/>
                </a:solidFill>
                <a:prstDash val="solid"/>
                <a:round/>
                <a:headEnd type="none" w="med" len="med"/>
                <a:tailEnd type="none" w="med" len="med"/>
              </a:ln>
            </p:spPr>
          </p:cxnSp>
          <p:cxnSp>
            <p:nvCxnSpPr>
              <p:cNvPr id="100" name="Google Shape;799;p97">
                <a:extLst>
                  <a:ext uri="{FF2B5EF4-FFF2-40B4-BE49-F238E27FC236}">
                    <a16:creationId xmlns:a16="http://schemas.microsoft.com/office/drawing/2014/main" id="{A4E1E72E-7F01-4926-B82D-E1BB7569BAD6}"/>
                  </a:ext>
                </a:extLst>
              </p:cNvPr>
              <p:cNvCxnSpPr/>
              <p:nvPr/>
            </p:nvCxnSpPr>
            <p:spPr>
              <a:xfrm>
                <a:off x="1861" y="1535"/>
                <a:ext cx="1198" cy="1"/>
              </a:xfrm>
              <a:prstGeom prst="straightConnector1">
                <a:avLst/>
              </a:prstGeom>
              <a:noFill/>
              <a:ln w="9525" cap="flat" cmpd="sng">
                <a:solidFill>
                  <a:srgbClr val="000000"/>
                </a:solidFill>
                <a:prstDash val="solid"/>
                <a:round/>
                <a:headEnd type="none" w="med" len="med"/>
                <a:tailEnd type="none" w="med" len="med"/>
              </a:ln>
            </p:spPr>
          </p:cxnSp>
          <p:cxnSp>
            <p:nvCxnSpPr>
              <p:cNvPr id="101" name="Google Shape;800;p97">
                <a:extLst>
                  <a:ext uri="{FF2B5EF4-FFF2-40B4-BE49-F238E27FC236}">
                    <a16:creationId xmlns:a16="http://schemas.microsoft.com/office/drawing/2014/main" id="{4AB87F72-AB6C-427E-BBDD-0ECB1D635F7F}"/>
                  </a:ext>
                </a:extLst>
              </p:cNvPr>
              <p:cNvCxnSpPr/>
              <p:nvPr/>
            </p:nvCxnSpPr>
            <p:spPr>
              <a:xfrm>
                <a:off x="1861" y="1437"/>
                <a:ext cx="1198" cy="1"/>
              </a:xfrm>
              <a:prstGeom prst="straightConnector1">
                <a:avLst/>
              </a:prstGeom>
              <a:noFill/>
              <a:ln w="9525" cap="flat" cmpd="sng">
                <a:solidFill>
                  <a:srgbClr val="000000"/>
                </a:solidFill>
                <a:prstDash val="solid"/>
                <a:round/>
                <a:headEnd type="none" w="med" len="med"/>
                <a:tailEnd type="none" w="med" len="med"/>
              </a:ln>
            </p:spPr>
          </p:cxnSp>
          <p:cxnSp>
            <p:nvCxnSpPr>
              <p:cNvPr id="102" name="Google Shape;801;p97">
                <a:extLst>
                  <a:ext uri="{FF2B5EF4-FFF2-40B4-BE49-F238E27FC236}">
                    <a16:creationId xmlns:a16="http://schemas.microsoft.com/office/drawing/2014/main" id="{FC332437-306E-4807-AADE-162014956D45}"/>
                  </a:ext>
                </a:extLst>
              </p:cNvPr>
              <p:cNvCxnSpPr/>
              <p:nvPr/>
            </p:nvCxnSpPr>
            <p:spPr>
              <a:xfrm>
                <a:off x="1861" y="1340"/>
                <a:ext cx="1198" cy="1"/>
              </a:xfrm>
              <a:prstGeom prst="straightConnector1">
                <a:avLst/>
              </a:prstGeom>
              <a:noFill/>
              <a:ln w="9525" cap="flat" cmpd="sng">
                <a:solidFill>
                  <a:srgbClr val="000000"/>
                </a:solidFill>
                <a:prstDash val="solid"/>
                <a:round/>
                <a:headEnd type="none" w="med" len="med"/>
                <a:tailEnd type="none" w="med" len="med"/>
              </a:ln>
            </p:spPr>
          </p:cxnSp>
          <p:cxnSp>
            <p:nvCxnSpPr>
              <p:cNvPr id="103" name="Google Shape;802;p97">
                <a:extLst>
                  <a:ext uri="{FF2B5EF4-FFF2-40B4-BE49-F238E27FC236}">
                    <a16:creationId xmlns:a16="http://schemas.microsoft.com/office/drawing/2014/main" id="{A348F971-F510-42AB-9934-6E17D07AE822}"/>
                  </a:ext>
                </a:extLst>
              </p:cNvPr>
              <p:cNvCxnSpPr/>
              <p:nvPr/>
            </p:nvCxnSpPr>
            <p:spPr>
              <a:xfrm>
                <a:off x="1861" y="1242"/>
                <a:ext cx="1198" cy="1"/>
              </a:xfrm>
              <a:prstGeom prst="straightConnector1">
                <a:avLst/>
              </a:prstGeom>
              <a:noFill/>
              <a:ln w="9525" cap="flat" cmpd="sng">
                <a:solidFill>
                  <a:srgbClr val="000000"/>
                </a:solidFill>
                <a:prstDash val="solid"/>
                <a:round/>
                <a:headEnd type="none" w="med" len="med"/>
                <a:tailEnd type="none" w="med" len="med"/>
              </a:ln>
            </p:spPr>
          </p:cxnSp>
          <p:cxnSp>
            <p:nvCxnSpPr>
              <p:cNvPr id="104" name="Google Shape;803;p97">
                <a:extLst>
                  <a:ext uri="{FF2B5EF4-FFF2-40B4-BE49-F238E27FC236}">
                    <a16:creationId xmlns:a16="http://schemas.microsoft.com/office/drawing/2014/main" id="{FE92AE99-8851-4D53-BB82-421B34A3C86D}"/>
                  </a:ext>
                </a:extLst>
              </p:cNvPr>
              <p:cNvCxnSpPr/>
              <p:nvPr/>
            </p:nvCxnSpPr>
            <p:spPr>
              <a:xfrm>
                <a:off x="1861" y="1145"/>
                <a:ext cx="1198" cy="1"/>
              </a:xfrm>
              <a:prstGeom prst="straightConnector1">
                <a:avLst/>
              </a:prstGeom>
              <a:noFill/>
              <a:ln w="9525" cap="flat" cmpd="sng">
                <a:solidFill>
                  <a:srgbClr val="000000"/>
                </a:solidFill>
                <a:prstDash val="solid"/>
                <a:round/>
                <a:headEnd type="none" w="med" len="med"/>
                <a:tailEnd type="none" w="med" len="med"/>
              </a:ln>
            </p:spPr>
          </p:cxnSp>
          <p:cxnSp>
            <p:nvCxnSpPr>
              <p:cNvPr id="105" name="Google Shape;804;p97">
                <a:extLst>
                  <a:ext uri="{FF2B5EF4-FFF2-40B4-BE49-F238E27FC236}">
                    <a16:creationId xmlns:a16="http://schemas.microsoft.com/office/drawing/2014/main" id="{E28AB45D-5EAB-4A08-AC17-A0521FAC6AC7}"/>
                  </a:ext>
                </a:extLst>
              </p:cNvPr>
              <p:cNvCxnSpPr/>
              <p:nvPr/>
            </p:nvCxnSpPr>
            <p:spPr>
              <a:xfrm>
                <a:off x="1861" y="1047"/>
                <a:ext cx="1198" cy="1"/>
              </a:xfrm>
              <a:prstGeom prst="straightConnector1">
                <a:avLst/>
              </a:prstGeom>
              <a:noFill/>
              <a:ln w="9525" cap="flat" cmpd="sng">
                <a:solidFill>
                  <a:srgbClr val="000000"/>
                </a:solidFill>
                <a:prstDash val="solid"/>
                <a:round/>
                <a:headEnd type="none" w="med" len="med"/>
                <a:tailEnd type="none" w="med" len="med"/>
              </a:ln>
            </p:spPr>
          </p:cxnSp>
          <p:cxnSp>
            <p:nvCxnSpPr>
              <p:cNvPr id="106" name="Google Shape;805;p97">
                <a:extLst>
                  <a:ext uri="{FF2B5EF4-FFF2-40B4-BE49-F238E27FC236}">
                    <a16:creationId xmlns:a16="http://schemas.microsoft.com/office/drawing/2014/main" id="{5A9005A7-11EB-4FD9-AE9A-45812A2A9312}"/>
                  </a:ext>
                </a:extLst>
              </p:cNvPr>
              <p:cNvCxnSpPr/>
              <p:nvPr/>
            </p:nvCxnSpPr>
            <p:spPr>
              <a:xfrm>
                <a:off x="1861" y="950"/>
                <a:ext cx="1198" cy="1"/>
              </a:xfrm>
              <a:prstGeom prst="straightConnector1">
                <a:avLst/>
              </a:prstGeom>
              <a:noFill/>
              <a:ln w="9525" cap="flat" cmpd="sng">
                <a:solidFill>
                  <a:srgbClr val="000000"/>
                </a:solidFill>
                <a:prstDash val="solid"/>
                <a:round/>
                <a:headEnd type="none" w="med" len="med"/>
                <a:tailEnd type="none" w="med" len="med"/>
              </a:ln>
            </p:spPr>
          </p:cxnSp>
          <p:cxnSp>
            <p:nvCxnSpPr>
              <p:cNvPr id="107" name="Google Shape;806;p97">
                <a:extLst>
                  <a:ext uri="{FF2B5EF4-FFF2-40B4-BE49-F238E27FC236}">
                    <a16:creationId xmlns:a16="http://schemas.microsoft.com/office/drawing/2014/main" id="{16C8FCE8-C284-4724-8EBB-78038D786A59}"/>
                  </a:ext>
                </a:extLst>
              </p:cNvPr>
              <p:cNvCxnSpPr/>
              <p:nvPr/>
            </p:nvCxnSpPr>
            <p:spPr>
              <a:xfrm>
                <a:off x="1981"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08" name="Google Shape;807;p97">
                <a:extLst>
                  <a:ext uri="{FF2B5EF4-FFF2-40B4-BE49-F238E27FC236}">
                    <a16:creationId xmlns:a16="http://schemas.microsoft.com/office/drawing/2014/main" id="{C0D59217-A06C-4BB0-9FC7-EC2D84BD1DFD}"/>
                  </a:ext>
                </a:extLst>
              </p:cNvPr>
              <p:cNvCxnSpPr/>
              <p:nvPr/>
            </p:nvCxnSpPr>
            <p:spPr>
              <a:xfrm>
                <a:off x="2102"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09" name="Google Shape;808;p97">
                <a:extLst>
                  <a:ext uri="{FF2B5EF4-FFF2-40B4-BE49-F238E27FC236}">
                    <a16:creationId xmlns:a16="http://schemas.microsoft.com/office/drawing/2014/main" id="{34C43828-5649-4FA7-A9FA-0BE17A9FD2C8}"/>
                  </a:ext>
                </a:extLst>
              </p:cNvPr>
              <p:cNvCxnSpPr/>
              <p:nvPr/>
            </p:nvCxnSpPr>
            <p:spPr>
              <a:xfrm>
                <a:off x="2219"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10" name="Google Shape;809;p97">
                <a:extLst>
                  <a:ext uri="{FF2B5EF4-FFF2-40B4-BE49-F238E27FC236}">
                    <a16:creationId xmlns:a16="http://schemas.microsoft.com/office/drawing/2014/main" id="{DCA27093-C9F7-4C6A-AFEC-9FAAAD0D26DF}"/>
                  </a:ext>
                </a:extLst>
              </p:cNvPr>
              <p:cNvCxnSpPr/>
              <p:nvPr/>
            </p:nvCxnSpPr>
            <p:spPr>
              <a:xfrm>
                <a:off x="2339"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11" name="Google Shape;810;p97">
                <a:extLst>
                  <a:ext uri="{FF2B5EF4-FFF2-40B4-BE49-F238E27FC236}">
                    <a16:creationId xmlns:a16="http://schemas.microsoft.com/office/drawing/2014/main" id="{A5A41FA9-7926-4A8E-9E4A-E960F4096977}"/>
                  </a:ext>
                </a:extLst>
              </p:cNvPr>
              <p:cNvCxnSpPr/>
              <p:nvPr/>
            </p:nvCxnSpPr>
            <p:spPr>
              <a:xfrm>
                <a:off x="2460"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12" name="Google Shape;811;p97">
                <a:extLst>
                  <a:ext uri="{FF2B5EF4-FFF2-40B4-BE49-F238E27FC236}">
                    <a16:creationId xmlns:a16="http://schemas.microsoft.com/office/drawing/2014/main" id="{7B6E4BF9-C859-4CB1-AAD1-E3899383A760}"/>
                  </a:ext>
                </a:extLst>
              </p:cNvPr>
              <p:cNvCxnSpPr/>
              <p:nvPr/>
            </p:nvCxnSpPr>
            <p:spPr>
              <a:xfrm>
                <a:off x="2581"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13" name="Google Shape;812;p97">
                <a:extLst>
                  <a:ext uri="{FF2B5EF4-FFF2-40B4-BE49-F238E27FC236}">
                    <a16:creationId xmlns:a16="http://schemas.microsoft.com/office/drawing/2014/main" id="{331A7733-97A3-4BDA-A9D7-153E7F7C3A5B}"/>
                  </a:ext>
                </a:extLst>
              </p:cNvPr>
              <p:cNvCxnSpPr/>
              <p:nvPr/>
            </p:nvCxnSpPr>
            <p:spPr>
              <a:xfrm>
                <a:off x="2701"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14" name="Google Shape;813;p97">
                <a:extLst>
                  <a:ext uri="{FF2B5EF4-FFF2-40B4-BE49-F238E27FC236}">
                    <a16:creationId xmlns:a16="http://schemas.microsoft.com/office/drawing/2014/main" id="{23AF40DE-465F-4C8C-9DDB-08062629A0AB}"/>
                  </a:ext>
                </a:extLst>
              </p:cNvPr>
              <p:cNvCxnSpPr/>
              <p:nvPr/>
            </p:nvCxnSpPr>
            <p:spPr>
              <a:xfrm>
                <a:off x="2818"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15" name="Google Shape;814;p97">
                <a:extLst>
                  <a:ext uri="{FF2B5EF4-FFF2-40B4-BE49-F238E27FC236}">
                    <a16:creationId xmlns:a16="http://schemas.microsoft.com/office/drawing/2014/main" id="{052FA0AA-2267-4089-8E9D-E3B44EBC347C}"/>
                  </a:ext>
                </a:extLst>
              </p:cNvPr>
              <p:cNvCxnSpPr/>
              <p:nvPr/>
            </p:nvCxnSpPr>
            <p:spPr>
              <a:xfrm>
                <a:off x="2939"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16" name="Google Shape;815;p97">
                <a:extLst>
                  <a:ext uri="{FF2B5EF4-FFF2-40B4-BE49-F238E27FC236}">
                    <a16:creationId xmlns:a16="http://schemas.microsoft.com/office/drawing/2014/main" id="{BB1DBE6B-6764-4E09-A181-1411FE297B05}"/>
                  </a:ext>
                </a:extLst>
              </p:cNvPr>
              <p:cNvCxnSpPr/>
              <p:nvPr/>
            </p:nvCxnSpPr>
            <p:spPr>
              <a:xfrm>
                <a:off x="3059" y="950"/>
                <a:ext cx="1" cy="975"/>
              </a:xfrm>
              <a:prstGeom prst="straightConnector1">
                <a:avLst/>
              </a:prstGeom>
              <a:noFill/>
              <a:ln w="9525" cap="flat" cmpd="sng">
                <a:solidFill>
                  <a:srgbClr val="000000"/>
                </a:solidFill>
                <a:prstDash val="solid"/>
                <a:round/>
                <a:headEnd type="none" w="med" len="med"/>
                <a:tailEnd type="none" w="med" len="med"/>
              </a:ln>
            </p:spPr>
          </p:cxnSp>
          <p:sp>
            <p:nvSpPr>
              <p:cNvPr id="117" name="Google Shape;816;p97">
                <a:extLst>
                  <a:ext uri="{FF2B5EF4-FFF2-40B4-BE49-F238E27FC236}">
                    <a16:creationId xmlns:a16="http://schemas.microsoft.com/office/drawing/2014/main" id="{ED2E0D45-0B9C-4E70-B6FC-F2F4998872ED}"/>
                  </a:ext>
                </a:extLst>
              </p:cNvPr>
              <p:cNvSpPr/>
              <p:nvPr/>
            </p:nvSpPr>
            <p:spPr>
              <a:xfrm>
                <a:off x="1861" y="950"/>
                <a:ext cx="1198" cy="975"/>
              </a:xfrm>
              <a:prstGeom prst="rect">
                <a:avLst/>
              </a:prstGeom>
              <a:no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cxnSp>
            <p:nvCxnSpPr>
              <p:cNvPr id="118" name="Google Shape;817;p97">
                <a:extLst>
                  <a:ext uri="{FF2B5EF4-FFF2-40B4-BE49-F238E27FC236}">
                    <a16:creationId xmlns:a16="http://schemas.microsoft.com/office/drawing/2014/main" id="{0FA888C2-9634-4D59-9F55-F92FAB05DB7C}"/>
                  </a:ext>
                </a:extLst>
              </p:cNvPr>
              <p:cNvCxnSpPr/>
              <p:nvPr/>
            </p:nvCxnSpPr>
            <p:spPr>
              <a:xfrm>
                <a:off x="1861" y="950"/>
                <a:ext cx="1" cy="975"/>
              </a:xfrm>
              <a:prstGeom prst="straightConnector1">
                <a:avLst/>
              </a:prstGeom>
              <a:noFill/>
              <a:ln w="9525" cap="flat" cmpd="sng">
                <a:solidFill>
                  <a:srgbClr val="000000"/>
                </a:solidFill>
                <a:prstDash val="solid"/>
                <a:round/>
                <a:headEnd type="none" w="med" len="med"/>
                <a:tailEnd type="none" w="med" len="med"/>
              </a:ln>
            </p:spPr>
          </p:cxnSp>
          <p:cxnSp>
            <p:nvCxnSpPr>
              <p:cNvPr id="119" name="Google Shape;818;p97">
                <a:extLst>
                  <a:ext uri="{FF2B5EF4-FFF2-40B4-BE49-F238E27FC236}">
                    <a16:creationId xmlns:a16="http://schemas.microsoft.com/office/drawing/2014/main" id="{A5D098E0-1B1A-4A40-99AD-11EED445623C}"/>
                  </a:ext>
                </a:extLst>
              </p:cNvPr>
              <p:cNvCxnSpPr/>
              <p:nvPr/>
            </p:nvCxnSpPr>
            <p:spPr>
              <a:xfrm>
                <a:off x="1849" y="1925"/>
                <a:ext cx="12" cy="1"/>
              </a:xfrm>
              <a:prstGeom prst="straightConnector1">
                <a:avLst/>
              </a:prstGeom>
              <a:noFill/>
              <a:ln w="9525" cap="flat" cmpd="sng">
                <a:solidFill>
                  <a:srgbClr val="000000"/>
                </a:solidFill>
                <a:prstDash val="solid"/>
                <a:round/>
                <a:headEnd type="none" w="med" len="med"/>
                <a:tailEnd type="none" w="med" len="med"/>
              </a:ln>
            </p:spPr>
          </p:cxnSp>
          <p:cxnSp>
            <p:nvCxnSpPr>
              <p:cNvPr id="120" name="Google Shape;819;p97">
                <a:extLst>
                  <a:ext uri="{FF2B5EF4-FFF2-40B4-BE49-F238E27FC236}">
                    <a16:creationId xmlns:a16="http://schemas.microsoft.com/office/drawing/2014/main" id="{002C83C8-139B-4B8D-A9AB-C794F93398CF}"/>
                  </a:ext>
                </a:extLst>
              </p:cNvPr>
              <p:cNvCxnSpPr/>
              <p:nvPr/>
            </p:nvCxnSpPr>
            <p:spPr>
              <a:xfrm>
                <a:off x="1849" y="1828"/>
                <a:ext cx="12" cy="1"/>
              </a:xfrm>
              <a:prstGeom prst="straightConnector1">
                <a:avLst/>
              </a:prstGeom>
              <a:noFill/>
              <a:ln w="9525" cap="flat" cmpd="sng">
                <a:solidFill>
                  <a:srgbClr val="000000"/>
                </a:solidFill>
                <a:prstDash val="solid"/>
                <a:round/>
                <a:headEnd type="none" w="med" len="med"/>
                <a:tailEnd type="none" w="med" len="med"/>
              </a:ln>
            </p:spPr>
          </p:cxnSp>
          <p:cxnSp>
            <p:nvCxnSpPr>
              <p:cNvPr id="121" name="Google Shape;820;p97">
                <a:extLst>
                  <a:ext uri="{FF2B5EF4-FFF2-40B4-BE49-F238E27FC236}">
                    <a16:creationId xmlns:a16="http://schemas.microsoft.com/office/drawing/2014/main" id="{F279F501-06A8-4058-B1FD-D24558157518}"/>
                  </a:ext>
                </a:extLst>
              </p:cNvPr>
              <p:cNvCxnSpPr/>
              <p:nvPr/>
            </p:nvCxnSpPr>
            <p:spPr>
              <a:xfrm>
                <a:off x="1849" y="1730"/>
                <a:ext cx="12" cy="1"/>
              </a:xfrm>
              <a:prstGeom prst="straightConnector1">
                <a:avLst/>
              </a:prstGeom>
              <a:noFill/>
              <a:ln w="9525" cap="flat" cmpd="sng">
                <a:solidFill>
                  <a:srgbClr val="000000"/>
                </a:solidFill>
                <a:prstDash val="solid"/>
                <a:round/>
                <a:headEnd type="none" w="med" len="med"/>
                <a:tailEnd type="none" w="med" len="med"/>
              </a:ln>
            </p:spPr>
          </p:cxnSp>
          <p:cxnSp>
            <p:nvCxnSpPr>
              <p:cNvPr id="122" name="Google Shape;821;p97">
                <a:extLst>
                  <a:ext uri="{FF2B5EF4-FFF2-40B4-BE49-F238E27FC236}">
                    <a16:creationId xmlns:a16="http://schemas.microsoft.com/office/drawing/2014/main" id="{FD7FCF7C-BEC8-40F4-A71A-B22C441EA71C}"/>
                  </a:ext>
                </a:extLst>
              </p:cNvPr>
              <p:cNvCxnSpPr/>
              <p:nvPr/>
            </p:nvCxnSpPr>
            <p:spPr>
              <a:xfrm>
                <a:off x="1849" y="1633"/>
                <a:ext cx="12" cy="1"/>
              </a:xfrm>
              <a:prstGeom prst="straightConnector1">
                <a:avLst/>
              </a:prstGeom>
              <a:noFill/>
              <a:ln w="9525" cap="flat" cmpd="sng">
                <a:solidFill>
                  <a:srgbClr val="000000"/>
                </a:solidFill>
                <a:prstDash val="solid"/>
                <a:round/>
                <a:headEnd type="none" w="med" len="med"/>
                <a:tailEnd type="none" w="med" len="med"/>
              </a:ln>
            </p:spPr>
          </p:cxnSp>
          <p:cxnSp>
            <p:nvCxnSpPr>
              <p:cNvPr id="123" name="Google Shape;822;p97">
                <a:extLst>
                  <a:ext uri="{FF2B5EF4-FFF2-40B4-BE49-F238E27FC236}">
                    <a16:creationId xmlns:a16="http://schemas.microsoft.com/office/drawing/2014/main" id="{26F90520-1E07-45A4-BF6F-831A73BC9D50}"/>
                  </a:ext>
                </a:extLst>
              </p:cNvPr>
              <p:cNvCxnSpPr/>
              <p:nvPr/>
            </p:nvCxnSpPr>
            <p:spPr>
              <a:xfrm>
                <a:off x="1849" y="1535"/>
                <a:ext cx="12" cy="1"/>
              </a:xfrm>
              <a:prstGeom prst="straightConnector1">
                <a:avLst/>
              </a:prstGeom>
              <a:noFill/>
              <a:ln w="9525" cap="flat" cmpd="sng">
                <a:solidFill>
                  <a:srgbClr val="000000"/>
                </a:solidFill>
                <a:prstDash val="solid"/>
                <a:round/>
                <a:headEnd type="none" w="med" len="med"/>
                <a:tailEnd type="none" w="med" len="med"/>
              </a:ln>
            </p:spPr>
          </p:cxnSp>
          <p:cxnSp>
            <p:nvCxnSpPr>
              <p:cNvPr id="124" name="Google Shape;823;p97">
                <a:extLst>
                  <a:ext uri="{FF2B5EF4-FFF2-40B4-BE49-F238E27FC236}">
                    <a16:creationId xmlns:a16="http://schemas.microsoft.com/office/drawing/2014/main" id="{444D3158-606F-4B31-AB13-78D02AB634D0}"/>
                  </a:ext>
                </a:extLst>
              </p:cNvPr>
              <p:cNvCxnSpPr/>
              <p:nvPr/>
            </p:nvCxnSpPr>
            <p:spPr>
              <a:xfrm>
                <a:off x="1849" y="1437"/>
                <a:ext cx="12" cy="1"/>
              </a:xfrm>
              <a:prstGeom prst="straightConnector1">
                <a:avLst/>
              </a:prstGeom>
              <a:noFill/>
              <a:ln w="9525" cap="flat" cmpd="sng">
                <a:solidFill>
                  <a:srgbClr val="000000"/>
                </a:solidFill>
                <a:prstDash val="solid"/>
                <a:round/>
                <a:headEnd type="none" w="med" len="med"/>
                <a:tailEnd type="none" w="med" len="med"/>
              </a:ln>
            </p:spPr>
          </p:cxnSp>
          <p:cxnSp>
            <p:nvCxnSpPr>
              <p:cNvPr id="125" name="Google Shape;824;p97">
                <a:extLst>
                  <a:ext uri="{FF2B5EF4-FFF2-40B4-BE49-F238E27FC236}">
                    <a16:creationId xmlns:a16="http://schemas.microsoft.com/office/drawing/2014/main" id="{8D4FAFC3-A671-4744-B688-CAB08A844B72}"/>
                  </a:ext>
                </a:extLst>
              </p:cNvPr>
              <p:cNvCxnSpPr/>
              <p:nvPr/>
            </p:nvCxnSpPr>
            <p:spPr>
              <a:xfrm>
                <a:off x="1849" y="1340"/>
                <a:ext cx="12" cy="1"/>
              </a:xfrm>
              <a:prstGeom prst="straightConnector1">
                <a:avLst/>
              </a:prstGeom>
              <a:noFill/>
              <a:ln w="9525" cap="flat" cmpd="sng">
                <a:solidFill>
                  <a:srgbClr val="000000"/>
                </a:solidFill>
                <a:prstDash val="solid"/>
                <a:round/>
                <a:headEnd type="none" w="med" len="med"/>
                <a:tailEnd type="none" w="med" len="med"/>
              </a:ln>
            </p:spPr>
          </p:cxnSp>
          <p:cxnSp>
            <p:nvCxnSpPr>
              <p:cNvPr id="126" name="Google Shape;825;p97">
                <a:extLst>
                  <a:ext uri="{FF2B5EF4-FFF2-40B4-BE49-F238E27FC236}">
                    <a16:creationId xmlns:a16="http://schemas.microsoft.com/office/drawing/2014/main" id="{BA00CAB0-22A2-4C3A-8C73-9F4641509005}"/>
                  </a:ext>
                </a:extLst>
              </p:cNvPr>
              <p:cNvCxnSpPr/>
              <p:nvPr/>
            </p:nvCxnSpPr>
            <p:spPr>
              <a:xfrm>
                <a:off x="1849" y="1242"/>
                <a:ext cx="12" cy="1"/>
              </a:xfrm>
              <a:prstGeom prst="straightConnector1">
                <a:avLst/>
              </a:prstGeom>
              <a:noFill/>
              <a:ln w="9525" cap="flat" cmpd="sng">
                <a:solidFill>
                  <a:srgbClr val="000000"/>
                </a:solidFill>
                <a:prstDash val="solid"/>
                <a:round/>
                <a:headEnd type="none" w="med" len="med"/>
                <a:tailEnd type="none" w="med" len="med"/>
              </a:ln>
            </p:spPr>
          </p:cxnSp>
          <p:cxnSp>
            <p:nvCxnSpPr>
              <p:cNvPr id="127" name="Google Shape;826;p97">
                <a:extLst>
                  <a:ext uri="{FF2B5EF4-FFF2-40B4-BE49-F238E27FC236}">
                    <a16:creationId xmlns:a16="http://schemas.microsoft.com/office/drawing/2014/main" id="{FD193EDF-4B37-485D-A1F1-2D68AA1529E5}"/>
                  </a:ext>
                </a:extLst>
              </p:cNvPr>
              <p:cNvCxnSpPr/>
              <p:nvPr/>
            </p:nvCxnSpPr>
            <p:spPr>
              <a:xfrm>
                <a:off x="1849" y="1145"/>
                <a:ext cx="12" cy="1"/>
              </a:xfrm>
              <a:prstGeom prst="straightConnector1">
                <a:avLst/>
              </a:prstGeom>
              <a:noFill/>
              <a:ln w="9525" cap="flat" cmpd="sng">
                <a:solidFill>
                  <a:srgbClr val="000000"/>
                </a:solidFill>
                <a:prstDash val="solid"/>
                <a:round/>
                <a:headEnd type="none" w="med" len="med"/>
                <a:tailEnd type="none" w="med" len="med"/>
              </a:ln>
            </p:spPr>
          </p:cxnSp>
          <p:cxnSp>
            <p:nvCxnSpPr>
              <p:cNvPr id="128" name="Google Shape;827;p97">
                <a:extLst>
                  <a:ext uri="{FF2B5EF4-FFF2-40B4-BE49-F238E27FC236}">
                    <a16:creationId xmlns:a16="http://schemas.microsoft.com/office/drawing/2014/main" id="{87A8C72D-F55F-4C39-B674-73E4367EB018}"/>
                  </a:ext>
                </a:extLst>
              </p:cNvPr>
              <p:cNvCxnSpPr/>
              <p:nvPr/>
            </p:nvCxnSpPr>
            <p:spPr>
              <a:xfrm>
                <a:off x="1849" y="1047"/>
                <a:ext cx="12" cy="1"/>
              </a:xfrm>
              <a:prstGeom prst="straightConnector1">
                <a:avLst/>
              </a:prstGeom>
              <a:noFill/>
              <a:ln w="9525" cap="flat" cmpd="sng">
                <a:solidFill>
                  <a:srgbClr val="000000"/>
                </a:solidFill>
                <a:prstDash val="solid"/>
                <a:round/>
                <a:headEnd type="none" w="med" len="med"/>
                <a:tailEnd type="none" w="med" len="med"/>
              </a:ln>
            </p:spPr>
          </p:cxnSp>
          <p:cxnSp>
            <p:nvCxnSpPr>
              <p:cNvPr id="129" name="Google Shape;828;p97">
                <a:extLst>
                  <a:ext uri="{FF2B5EF4-FFF2-40B4-BE49-F238E27FC236}">
                    <a16:creationId xmlns:a16="http://schemas.microsoft.com/office/drawing/2014/main" id="{B55FBA82-BA15-4B30-8623-B788A21E71C2}"/>
                  </a:ext>
                </a:extLst>
              </p:cNvPr>
              <p:cNvCxnSpPr/>
              <p:nvPr/>
            </p:nvCxnSpPr>
            <p:spPr>
              <a:xfrm>
                <a:off x="1849" y="950"/>
                <a:ext cx="12" cy="1"/>
              </a:xfrm>
              <a:prstGeom prst="straightConnector1">
                <a:avLst/>
              </a:prstGeom>
              <a:noFill/>
              <a:ln w="9525" cap="flat" cmpd="sng">
                <a:solidFill>
                  <a:srgbClr val="000000"/>
                </a:solidFill>
                <a:prstDash val="solid"/>
                <a:round/>
                <a:headEnd type="none" w="med" len="med"/>
                <a:tailEnd type="none" w="med" len="med"/>
              </a:ln>
            </p:spPr>
          </p:cxnSp>
          <p:cxnSp>
            <p:nvCxnSpPr>
              <p:cNvPr id="130" name="Google Shape;829;p97">
                <a:extLst>
                  <a:ext uri="{FF2B5EF4-FFF2-40B4-BE49-F238E27FC236}">
                    <a16:creationId xmlns:a16="http://schemas.microsoft.com/office/drawing/2014/main" id="{1B78F35A-B15C-4EEE-8E12-AB2C25D11E25}"/>
                  </a:ext>
                </a:extLst>
              </p:cNvPr>
              <p:cNvCxnSpPr/>
              <p:nvPr/>
            </p:nvCxnSpPr>
            <p:spPr>
              <a:xfrm>
                <a:off x="1861" y="1925"/>
                <a:ext cx="1198" cy="1"/>
              </a:xfrm>
              <a:prstGeom prst="straightConnector1">
                <a:avLst/>
              </a:prstGeom>
              <a:noFill/>
              <a:ln w="9525" cap="flat" cmpd="sng">
                <a:solidFill>
                  <a:srgbClr val="000000"/>
                </a:solidFill>
                <a:prstDash val="solid"/>
                <a:round/>
                <a:headEnd type="none" w="med" len="med"/>
                <a:tailEnd type="none" w="med" len="med"/>
              </a:ln>
            </p:spPr>
          </p:cxnSp>
          <p:cxnSp>
            <p:nvCxnSpPr>
              <p:cNvPr id="131" name="Google Shape;830;p97">
                <a:extLst>
                  <a:ext uri="{FF2B5EF4-FFF2-40B4-BE49-F238E27FC236}">
                    <a16:creationId xmlns:a16="http://schemas.microsoft.com/office/drawing/2014/main" id="{5771D9A0-C29D-43AD-84DB-341C0B83E2F7}"/>
                  </a:ext>
                </a:extLst>
              </p:cNvPr>
              <p:cNvCxnSpPr/>
              <p:nvPr/>
            </p:nvCxnSpPr>
            <p:spPr>
              <a:xfrm rot="10800000" flipH="1">
                <a:off x="1861"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32" name="Google Shape;831;p97">
                <a:extLst>
                  <a:ext uri="{FF2B5EF4-FFF2-40B4-BE49-F238E27FC236}">
                    <a16:creationId xmlns:a16="http://schemas.microsoft.com/office/drawing/2014/main" id="{BC4041BA-6D49-4101-9878-5F784027A4B6}"/>
                  </a:ext>
                </a:extLst>
              </p:cNvPr>
              <p:cNvCxnSpPr/>
              <p:nvPr/>
            </p:nvCxnSpPr>
            <p:spPr>
              <a:xfrm rot="10800000" flipH="1">
                <a:off x="1981"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33" name="Google Shape;832;p97">
                <a:extLst>
                  <a:ext uri="{FF2B5EF4-FFF2-40B4-BE49-F238E27FC236}">
                    <a16:creationId xmlns:a16="http://schemas.microsoft.com/office/drawing/2014/main" id="{22293F49-97ED-4A74-9401-A3AD83EB8B1D}"/>
                  </a:ext>
                </a:extLst>
              </p:cNvPr>
              <p:cNvCxnSpPr/>
              <p:nvPr/>
            </p:nvCxnSpPr>
            <p:spPr>
              <a:xfrm rot="10800000" flipH="1">
                <a:off x="2102"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34" name="Google Shape;833;p97">
                <a:extLst>
                  <a:ext uri="{FF2B5EF4-FFF2-40B4-BE49-F238E27FC236}">
                    <a16:creationId xmlns:a16="http://schemas.microsoft.com/office/drawing/2014/main" id="{7E3BF905-8118-4359-8F77-335C04FCD896}"/>
                  </a:ext>
                </a:extLst>
              </p:cNvPr>
              <p:cNvCxnSpPr/>
              <p:nvPr/>
            </p:nvCxnSpPr>
            <p:spPr>
              <a:xfrm rot="10800000" flipH="1">
                <a:off x="2219"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35" name="Google Shape;834;p97">
                <a:extLst>
                  <a:ext uri="{FF2B5EF4-FFF2-40B4-BE49-F238E27FC236}">
                    <a16:creationId xmlns:a16="http://schemas.microsoft.com/office/drawing/2014/main" id="{D2E6C1E8-92CF-4E47-99F0-38E2C6424B48}"/>
                  </a:ext>
                </a:extLst>
              </p:cNvPr>
              <p:cNvCxnSpPr/>
              <p:nvPr/>
            </p:nvCxnSpPr>
            <p:spPr>
              <a:xfrm rot="10800000" flipH="1">
                <a:off x="2339"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36" name="Google Shape;835;p97">
                <a:extLst>
                  <a:ext uri="{FF2B5EF4-FFF2-40B4-BE49-F238E27FC236}">
                    <a16:creationId xmlns:a16="http://schemas.microsoft.com/office/drawing/2014/main" id="{92F8C525-A94F-47A2-8B01-FA730D9DF504}"/>
                  </a:ext>
                </a:extLst>
              </p:cNvPr>
              <p:cNvCxnSpPr/>
              <p:nvPr/>
            </p:nvCxnSpPr>
            <p:spPr>
              <a:xfrm rot="10800000" flipH="1">
                <a:off x="2460"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37" name="Google Shape;836;p97">
                <a:extLst>
                  <a:ext uri="{FF2B5EF4-FFF2-40B4-BE49-F238E27FC236}">
                    <a16:creationId xmlns:a16="http://schemas.microsoft.com/office/drawing/2014/main" id="{A5CEF716-2122-4EA0-A18C-F728B075E198}"/>
                  </a:ext>
                </a:extLst>
              </p:cNvPr>
              <p:cNvCxnSpPr/>
              <p:nvPr/>
            </p:nvCxnSpPr>
            <p:spPr>
              <a:xfrm rot="10800000" flipH="1">
                <a:off x="2581"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38" name="Google Shape;837;p97">
                <a:extLst>
                  <a:ext uri="{FF2B5EF4-FFF2-40B4-BE49-F238E27FC236}">
                    <a16:creationId xmlns:a16="http://schemas.microsoft.com/office/drawing/2014/main" id="{6F390F61-288A-418B-8BAB-F7E24770EC2F}"/>
                  </a:ext>
                </a:extLst>
              </p:cNvPr>
              <p:cNvCxnSpPr/>
              <p:nvPr/>
            </p:nvCxnSpPr>
            <p:spPr>
              <a:xfrm rot="10800000" flipH="1">
                <a:off x="2701"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39" name="Google Shape;838;p97">
                <a:extLst>
                  <a:ext uri="{FF2B5EF4-FFF2-40B4-BE49-F238E27FC236}">
                    <a16:creationId xmlns:a16="http://schemas.microsoft.com/office/drawing/2014/main" id="{043B3B6F-8ED6-4401-8A24-14E09F0C7302}"/>
                  </a:ext>
                </a:extLst>
              </p:cNvPr>
              <p:cNvCxnSpPr/>
              <p:nvPr/>
            </p:nvCxnSpPr>
            <p:spPr>
              <a:xfrm rot="10800000" flipH="1">
                <a:off x="2818"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40" name="Google Shape;839;p97">
                <a:extLst>
                  <a:ext uri="{FF2B5EF4-FFF2-40B4-BE49-F238E27FC236}">
                    <a16:creationId xmlns:a16="http://schemas.microsoft.com/office/drawing/2014/main" id="{6E796029-3306-4A9F-AF36-4503242C8F64}"/>
                  </a:ext>
                </a:extLst>
              </p:cNvPr>
              <p:cNvCxnSpPr/>
              <p:nvPr/>
            </p:nvCxnSpPr>
            <p:spPr>
              <a:xfrm rot="10800000" flipH="1">
                <a:off x="2939" y="1925"/>
                <a:ext cx="1" cy="12"/>
              </a:xfrm>
              <a:prstGeom prst="straightConnector1">
                <a:avLst/>
              </a:prstGeom>
              <a:noFill/>
              <a:ln w="9525" cap="flat" cmpd="sng">
                <a:solidFill>
                  <a:srgbClr val="000000"/>
                </a:solidFill>
                <a:prstDash val="solid"/>
                <a:round/>
                <a:headEnd type="none" w="med" len="med"/>
                <a:tailEnd type="none" w="med" len="med"/>
              </a:ln>
            </p:spPr>
          </p:cxnSp>
          <p:cxnSp>
            <p:nvCxnSpPr>
              <p:cNvPr id="141" name="Google Shape;840;p97">
                <a:extLst>
                  <a:ext uri="{FF2B5EF4-FFF2-40B4-BE49-F238E27FC236}">
                    <a16:creationId xmlns:a16="http://schemas.microsoft.com/office/drawing/2014/main" id="{2F4C5EF7-D133-4120-9A7E-24926BC0B82E}"/>
                  </a:ext>
                </a:extLst>
              </p:cNvPr>
              <p:cNvCxnSpPr/>
              <p:nvPr/>
            </p:nvCxnSpPr>
            <p:spPr>
              <a:xfrm rot="10800000" flipH="1">
                <a:off x="3059" y="1925"/>
                <a:ext cx="1" cy="12"/>
              </a:xfrm>
              <a:prstGeom prst="straightConnector1">
                <a:avLst/>
              </a:prstGeom>
              <a:noFill/>
              <a:ln w="9525" cap="flat" cmpd="sng">
                <a:solidFill>
                  <a:srgbClr val="000000"/>
                </a:solidFill>
                <a:prstDash val="solid"/>
                <a:round/>
                <a:headEnd type="none" w="med" len="med"/>
                <a:tailEnd type="none" w="med" len="med"/>
              </a:ln>
            </p:spPr>
          </p:cxnSp>
          <p:sp>
            <p:nvSpPr>
              <p:cNvPr id="142" name="Google Shape;841;p97">
                <a:extLst>
                  <a:ext uri="{FF2B5EF4-FFF2-40B4-BE49-F238E27FC236}">
                    <a16:creationId xmlns:a16="http://schemas.microsoft.com/office/drawing/2014/main" id="{A91B52C3-8319-495A-AB1F-6BAF3017D0C2}"/>
                  </a:ext>
                </a:extLst>
              </p:cNvPr>
              <p:cNvSpPr/>
              <p:nvPr/>
            </p:nvSpPr>
            <p:spPr>
              <a:xfrm>
                <a:off x="2191" y="1507"/>
                <a:ext cx="56" cy="56"/>
              </a:xfrm>
              <a:custGeom>
                <a:avLst/>
                <a:gdLst/>
                <a:ahLst/>
                <a:cxnLst/>
                <a:rect l="l" t="t" r="r" b="b"/>
                <a:pathLst>
                  <a:path w="56" h="56" extrusionOk="0">
                    <a:moveTo>
                      <a:pt x="28" y="0"/>
                    </a:moveTo>
                    <a:lnTo>
                      <a:pt x="56" y="28"/>
                    </a:lnTo>
                    <a:lnTo>
                      <a:pt x="28" y="56"/>
                    </a:lnTo>
                    <a:lnTo>
                      <a:pt x="0" y="28"/>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43" name="Google Shape;842;p97">
                <a:extLst>
                  <a:ext uri="{FF2B5EF4-FFF2-40B4-BE49-F238E27FC236}">
                    <a16:creationId xmlns:a16="http://schemas.microsoft.com/office/drawing/2014/main" id="{A8D8CEC5-AC6E-4022-ABAD-2BE305A8F844}"/>
                  </a:ext>
                </a:extLst>
              </p:cNvPr>
              <p:cNvSpPr/>
              <p:nvPr/>
            </p:nvSpPr>
            <p:spPr>
              <a:xfrm>
                <a:off x="2191" y="1311"/>
                <a:ext cx="56" cy="57"/>
              </a:xfrm>
              <a:custGeom>
                <a:avLst/>
                <a:gdLst/>
                <a:ahLst/>
                <a:cxnLst/>
                <a:rect l="l" t="t" r="r" b="b"/>
                <a:pathLst>
                  <a:path w="56" h="57" extrusionOk="0">
                    <a:moveTo>
                      <a:pt x="28" y="0"/>
                    </a:moveTo>
                    <a:lnTo>
                      <a:pt x="56" y="29"/>
                    </a:lnTo>
                    <a:lnTo>
                      <a:pt x="28" y="57"/>
                    </a:lnTo>
                    <a:lnTo>
                      <a:pt x="0" y="29"/>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44" name="Google Shape;843;p97">
                <a:extLst>
                  <a:ext uri="{FF2B5EF4-FFF2-40B4-BE49-F238E27FC236}">
                    <a16:creationId xmlns:a16="http://schemas.microsoft.com/office/drawing/2014/main" id="{A0D0BAE5-61E0-4F62-A3AE-B67D825A5381}"/>
                  </a:ext>
                </a:extLst>
              </p:cNvPr>
              <p:cNvSpPr/>
              <p:nvPr/>
            </p:nvSpPr>
            <p:spPr>
              <a:xfrm>
                <a:off x="2673" y="1604"/>
                <a:ext cx="57" cy="57"/>
              </a:xfrm>
              <a:custGeom>
                <a:avLst/>
                <a:gdLst/>
                <a:ahLst/>
                <a:cxnLst/>
                <a:rect l="l" t="t" r="r" b="b"/>
                <a:pathLst>
                  <a:path w="57" h="57" extrusionOk="0">
                    <a:moveTo>
                      <a:pt x="28" y="0"/>
                    </a:moveTo>
                    <a:lnTo>
                      <a:pt x="57" y="29"/>
                    </a:lnTo>
                    <a:lnTo>
                      <a:pt x="28" y="57"/>
                    </a:lnTo>
                    <a:lnTo>
                      <a:pt x="0" y="29"/>
                    </a:lnTo>
                    <a:lnTo>
                      <a:pt x="28" y="0"/>
                    </a:lnTo>
                    <a:close/>
                  </a:path>
                </a:pathLst>
              </a:custGeom>
              <a:solidFill>
                <a:srgbClr val="000080"/>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45" name="Google Shape;844;p97">
                <a:extLst>
                  <a:ext uri="{FF2B5EF4-FFF2-40B4-BE49-F238E27FC236}">
                    <a16:creationId xmlns:a16="http://schemas.microsoft.com/office/drawing/2014/main" id="{E2825F51-3F93-4FF7-BA50-E928A13A26CA}"/>
                  </a:ext>
                </a:extLst>
              </p:cNvPr>
              <p:cNvSpPr/>
              <p:nvPr/>
            </p:nvSpPr>
            <p:spPr>
              <a:xfrm>
                <a:off x="2311" y="1214"/>
                <a:ext cx="57" cy="57"/>
              </a:xfrm>
              <a:custGeom>
                <a:avLst/>
                <a:gdLst/>
                <a:ahLst/>
                <a:cxnLst/>
                <a:rect l="l" t="t" r="r" b="b"/>
                <a:pathLst>
                  <a:path w="57" h="57" extrusionOk="0">
                    <a:moveTo>
                      <a:pt x="28" y="0"/>
                    </a:moveTo>
                    <a:lnTo>
                      <a:pt x="57" y="28"/>
                    </a:lnTo>
                    <a:lnTo>
                      <a:pt x="28" y="57"/>
                    </a:lnTo>
                    <a:lnTo>
                      <a:pt x="0" y="28"/>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46" name="Google Shape;845;p97">
                <a:extLst>
                  <a:ext uri="{FF2B5EF4-FFF2-40B4-BE49-F238E27FC236}">
                    <a16:creationId xmlns:a16="http://schemas.microsoft.com/office/drawing/2014/main" id="{FA0913DB-9A61-4F53-99D0-BE685DEFD612}"/>
                  </a:ext>
                </a:extLst>
              </p:cNvPr>
              <p:cNvSpPr/>
              <p:nvPr/>
            </p:nvSpPr>
            <p:spPr>
              <a:xfrm>
                <a:off x="2191" y="1116"/>
                <a:ext cx="56" cy="57"/>
              </a:xfrm>
              <a:custGeom>
                <a:avLst/>
                <a:gdLst/>
                <a:ahLst/>
                <a:cxnLst/>
                <a:rect l="l" t="t" r="r" b="b"/>
                <a:pathLst>
                  <a:path w="56" h="57" extrusionOk="0">
                    <a:moveTo>
                      <a:pt x="28" y="0"/>
                    </a:moveTo>
                    <a:lnTo>
                      <a:pt x="56" y="29"/>
                    </a:lnTo>
                    <a:lnTo>
                      <a:pt x="28" y="57"/>
                    </a:lnTo>
                    <a:lnTo>
                      <a:pt x="0" y="29"/>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47" name="Google Shape;846;p97">
                <a:extLst>
                  <a:ext uri="{FF2B5EF4-FFF2-40B4-BE49-F238E27FC236}">
                    <a16:creationId xmlns:a16="http://schemas.microsoft.com/office/drawing/2014/main" id="{126BF2E4-71CB-4A41-B27E-B803434E5FFA}"/>
                  </a:ext>
                </a:extLst>
              </p:cNvPr>
              <p:cNvSpPr/>
              <p:nvPr/>
            </p:nvSpPr>
            <p:spPr>
              <a:xfrm>
                <a:off x="2790" y="1409"/>
                <a:ext cx="56" cy="57"/>
              </a:xfrm>
              <a:custGeom>
                <a:avLst/>
                <a:gdLst/>
                <a:ahLst/>
                <a:cxnLst/>
                <a:rect l="l" t="t" r="r" b="b"/>
                <a:pathLst>
                  <a:path w="56" h="57" extrusionOk="0">
                    <a:moveTo>
                      <a:pt x="28" y="0"/>
                    </a:moveTo>
                    <a:lnTo>
                      <a:pt x="56" y="28"/>
                    </a:lnTo>
                    <a:lnTo>
                      <a:pt x="28" y="57"/>
                    </a:lnTo>
                    <a:lnTo>
                      <a:pt x="0" y="28"/>
                    </a:lnTo>
                    <a:lnTo>
                      <a:pt x="28" y="0"/>
                    </a:lnTo>
                    <a:close/>
                  </a:path>
                </a:pathLst>
              </a:custGeom>
              <a:solidFill>
                <a:srgbClr val="000080"/>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48" name="Google Shape;847;p97">
                <a:extLst>
                  <a:ext uri="{FF2B5EF4-FFF2-40B4-BE49-F238E27FC236}">
                    <a16:creationId xmlns:a16="http://schemas.microsoft.com/office/drawing/2014/main" id="{164749B8-0898-4806-A0D6-75D5FDD6F767}"/>
                  </a:ext>
                </a:extLst>
              </p:cNvPr>
              <p:cNvSpPr/>
              <p:nvPr/>
            </p:nvSpPr>
            <p:spPr>
              <a:xfrm>
                <a:off x="2311" y="1409"/>
                <a:ext cx="57" cy="57"/>
              </a:xfrm>
              <a:custGeom>
                <a:avLst/>
                <a:gdLst/>
                <a:ahLst/>
                <a:cxnLst/>
                <a:rect l="l" t="t" r="r" b="b"/>
                <a:pathLst>
                  <a:path w="57" h="57" extrusionOk="0">
                    <a:moveTo>
                      <a:pt x="28" y="0"/>
                    </a:moveTo>
                    <a:lnTo>
                      <a:pt x="57" y="28"/>
                    </a:lnTo>
                    <a:lnTo>
                      <a:pt x="28" y="57"/>
                    </a:lnTo>
                    <a:lnTo>
                      <a:pt x="0" y="28"/>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49" name="Google Shape;848;p97">
                <a:extLst>
                  <a:ext uri="{FF2B5EF4-FFF2-40B4-BE49-F238E27FC236}">
                    <a16:creationId xmlns:a16="http://schemas.microsoft.com/office/drawing/2014/main" id="{EBB80458-FBDF-4838-BAE3-158051673B5E}"/>
                  </a:ext>
                </a:extLst>
              </p:cNvPr>
              <p:cNvSpPr/>
              <p:nvPr/>
            </p:nvSpPr>
            <p:spPr>
              <a:xfrm>
                <a:off x="2432" y="1799"/>
                <a:ext cx="56" cy="57"/>
              </a:xfrm>
              <a:custGeom>
                <a:avLst/>
                <a:gdLst/>
                <a:ahLst/>
                <a:cxnLst/>
                <a:rect l="l" t="t" r="r" b="b"/>
                <a:pathLst>
                  <a:path w="56" h="57" extrusionOk="0">
                    <a:moveTo>
                      <a:pt x="28" y="0"/>
                    </a:moveTo>
                    <a:lnTo>
                      <a:pt x="56" y="29"/>
                    </a:lnTo>
                    <a:lnTo>
                      <a:pt x="28" y="57"/>
                    </a:lnTo>
                    <a:lnTo>
                      <a:pt x="0" y="29"/>
                    </a:lnTo>
                    <a:lnTo>
                      <a:pt x="28" y="0"/>
                    </a:lnTo>
                    <a:close/>
                  </a:path>
                </a:pathLst>
              </a:custGeom>
              <a:solidFill>
                <a:srgbClr val="000080"/>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50" name="Google Shape;849;p97">
                <a:extLst>
                  <a:ext uri="{FF2B5EF4-FFF2-40B4-BE49-F238E27FC236}">
                    <a16:creationId xmlns:a16="http://schemas.microsoft.com/office/drawing/2014/main" id="{32DFD740-EC20-4562-86AF-26242E95E5E3}"/>
                  </a:ext>
                </a:extLst>
              </p:cNvPr>
              <p:cNvSpPr/>
              <p:nvPr/>
            </p:nvSpPr>
            <p:spPr>
              <a:xfrm>
                <a:off x="2673" y="1507"/>
                <a:ext cx="57" cy="56"/>
              </a:xfrm>
              <a:custGeom>
                <a:avLst/>
                <a:gdLst/>
                <a:ahLst/>
                <a:cxnLst/>
                <a:rect l="l" t="t" r="r" b="b"/>
                <a:pathLst>
                  <a:path w="57" h="56" extrusionOk="0">
                    <a:moveTo>
                      <a:pt x="28" y="0"/>
                    </a:moveTo>
                    <a:lnTo>
                      <a:pt x="57" y="28"/>
                    </a:lnTo>
                    <a:lnTo>
                      <a:pt x="28" y="56"/>
                    </a:lnTo>
                    <a:lnTo>
                      <a:pt x="0" y="28"/>
                    </a:lnTo>
                    <a:lnTo>
                      <a:pt x="28" y="0"/>
                    </a:lnTo>
                    <a:close/>
                  </a:path>
                </a:pathLst>
              </a:custGeom>
              <a:solidFill>
                <a:srgbClr val="000080"/>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51" name="Google Shape;850;p97">
                <a:extLst>
                  <a:ext uri="{FF2B5EF4-FFF2-40B4-BE49-F238E27FC236}">
                    <a16:creationId xmlns:a16="http://schemas.microsoft.com/office/drawing/2014/main" id="{F1921424-880B-4A2A-AA71-60E9349D61A8}"/>
                  </a:ext>
                </a:extLst>
              </p:cNvPr>
              <p:cNvSpPr/>
              <p:nvPr/>
            </p:nvSpPr>
            <p:spPr>
              <a:xfrm>
                <a:off x="2432" y="1409"/>
                <a:ext cx="56" cy="57"/>
              </a:xfrm>
              <a:custGeom>
                <a:avLst/>
                <a:gdLst/>
                <a:ahLst/>
                <a:cxnLst/>
                <a:rect l="l" t="t" r="r" b="b"/>
                <a:pathLst>
                  <a:path w="56" h="57" extrusionOk="0">
                    <a:moveTo>
                      <a:pt x="28" y="0"/>
                    </a:moveTo>
                    <a:lnTo>
                      <a:pt x="56" y="28"/>
                    </a:lnTo>
                    <a:lnTo>
                      <a:pt x="28" y="57"/>
                    </a:lnTo>
                    <a:lnTo>
                      <a:pt x="0" y="28"/>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52" name="Google Shape;851;p97">
                <a:extLst>
                  <a:ext uri="{FF2B5EF4-FFF2-40B4-BE49-F238E27FC236}">
                    <a16:creationId xmlns:a16="http://schemas.microsoft.com/office/drawing/2014/main" id="{D05A622C-B5FC-405F-9A8D-744129C02594}"/>
                  </a:ext>
                </a:extLst>
              </p:cNvPr>
              <p:cNvSpPr/>
              <p:nvPr/>
            </p:nvSpPr>
            <p:spPr>
              <a:xfrm>
                <a:off x="1805" y="1897"/>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0</a:t>
                </a:r>
                <a:endParaRPr sz="2400">
                  <a:solidFill>
                    <a:schemeClr val="lt1"/>
                  </a:solidFill>
                  <a:latin typeface="Tahoma"/>
                  <a:ea typeface="Tahoma"/>
                  <a:cs typeface="Tahoma"/>
                  <a:sym typeface="Tahoma"/>
                </a:endParaRPr>
              </a:p>
            </p:txBody>
          </p:sp>
          <p:sp>
            <p:nvSpPr>
              <p:cNvPr id="153" name="Google Shape;852;p97">
                <a:extLst>
                  <a:ext uri="{FF2B5EF4-FFF2-40B4-BE49-F238E27FC236}">
                    <a16:creationId xmlns:a16="http://schemas.microsoft.com/office/drawing/2014/main" id="{F0CD2256-57AA-432D-ADEA-3E0460A2D5C7}"/>
                  </a:ext>
                </a:extLst>
              </p:cNvPr>
              <p:cNvSpPr/>
              <p:nvPr/>
            </p:nvSpPr>
            <p:spPr>
              <a:xfrm>
                <a:off x="1805" y="1799"/>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1</a:t>
                </a:r>
                <a:endParaRPr sz="2400">
                  <a:solidFill>
                    <a:schemeClr val="lt1"/>
                  </a:solidFill>
                  <a:latin typeface="Tahoma"/>
                  <a:ea typeface="Tahoma"/>
                  <a:cs typeface="Tahoma"/>
                  <a:sym typeface="Tahoma"/>
                </a:endParaRPr>
              </a:p>
            </p:txBody>
          </p:sp>
          <p:sp>
            <p:nvSpPr>
              <p:cNvPr id="154" name="Google Shape;853;p97">
                <a:extLst>
                  <a:ext uri="{FF2B5EF4-FFF2-40B4-BE49-F238E27FC236}">
                    <a16:creationId xmlns:a16="http://schemas.microsoft.com/office/drawing/2014/main" id="{909EE483-0E7A-4FEB-9DFB-EAF25AF880A2}"/>
                  </a:ext>
                </a:extLst>
              </p:cNvPr>
              <p:cNvSpPr/>
              <p:nvPr/>
            </p:nvSpPr>
            <p:spPr>
              <a:xfrm>
                <a:off x="1805" y="170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2</a:t>
                </a:r>
                <a:endParaRPr sz="2400">
                  <a:solidFill>
                    <a:schemeClr val="lt1"/>
                  </a:solidFill>
                  <a:latin typeface="Tahoma"/>
                  <a:ea typeface="Tahoma"/>
                  <a:cs typeface="Tahoma"/>
                  <a:sym typeface="Tahoma"/>
                </a:endParaRPr>
              </a:p>
            </p:txBody>
          </p:sp>
          <p:sp>
            <p:nvSpPr>
              <p:cNvPr id="155" name="Google Shape;854;p97">
                <a:extLst>
                  <a:ext uri="{FF2B5EF4-FFF2-40B4-BE49-F238E27FC236}">
                    <a16:creationId xmlns:a16="http://schemas.microsoft.com/office/drawing/2014/main" id="{301E6ABD-3DEA-4B3E-96F7-8B451D91EAE9}"/>
                  </a:ext>
                </a:extLst>
              </p:cNvPr>
              <p:cNvSpPr/>
              <p:nvPr/>
            </p:nvSpPr>
            <p:spPr>
              <a:xfrm>
                <a:off x="1805" y="1604"/>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3</a:t>
                </a:r>
                <a:endParaRPr sz="2400">
                  <a:solidFill>
                    <a:schemeClr val="lt1"/>
                  </a:solidFill>
                  <a:latin typeface="Tahoma"/>
                  <a:ea typeface="Tahoma"/>
                  <a:cs typeface="Tahoma"/>
                  <a:sym typeface="Tahoma"/>
                </a:endParaRPr>
              </a:p>
            </p:txBody>
          </p:sp>
          <p:sp>
            <p:nvSpPr>
              <p:cNvPr id="156" name="Google Shape;855;p97">
                <a:extLst>
                  <a:ext uri="{FF2B5EF4-FFF2-40B4-BE49-F238E27FC236}">
                    <a16:creationId xmlns:a16="http://schemas.microsoft.com/office/drawing/2014/main" id="{0F04A655-7446-4629-8EB0-2DA1D44037D1}"/>
                  </a:ext>
                </a:extLst>
              </p:cNvPr>
              <p:cNvSpPr/>
              <p:nvPr/>
            </p:nvSpPr>
            <p:spPr>
              <a:xfrm>
                <a:off x="1805" y="1507"/>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4</a:t>
                </a:r>
                <a:endParaRPr sz="2400">
                  <a:solidFill>
                    <a:schemeClr val="lt1"/>
                  </a:solidFill>
                  <a:latin typeface="Tahoma"/>
                  <a:ea typeface="Tahoma"/>
                  <a:cs typeface="Tahoma"/>
                  <a:sym typeface="Tahoma"/>
                </a:endParaRPr>
              </a:p>
            </p:txBody>
          </p:sp>
          <p:sp>
            <p:nvSpPr>
              <p:cNvPr id="157" name="Google Shape;856;p97">
                <a:extLst>
                  <a:ext uri="{FF2B5EF4-FFF2-40B4-BE49-F238E27FC236}">
                    <a16:creationId xmlns:a16="http://schemas.microsoft.com/office/drawing/2014/main" id="{F8E9C660-1B6D-4909-ADA1-348CE263743E}"/>
                  </a:ext>
                </a:extLst>
              </p:cNvPr>
              <p:cNvSpPr/>
              <p:nvPr/>
            </p:nvSpPr>
            <p:spPr>
              <a:xfrm>
                <a:off x="1805" y="1409"/>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5</a:t>
                </a:r>
                <a:endParaRPr sz="2400">
                  <a:solidFill>
                    <a:schemeClr val="lt1"/>
                  </a:solidFill>
                  <a:latin typeface="Tahoma"/>
                  <a:ea typeface="Tahoma"/>
                  <a:cs typeface="Tahoma"/>
                  <a:sym typeface="Tahoma"/>
                </a:endParaRPr>
              </a:p>
            </p:txBody>
          </p:sp>
          <p:sp>
            <p:nvSpPr>
              <p:cNvPr id="158" name="Google Shape;857;p97">
                <a:extLst>
                  <a:ext uri="{FF2B5EF4-FFF2-40B4-BE49-F238E27FC236}">
                    <a16:creationId xmlns:a16="http://schemas.microsoft.com/office/drawing/2014/main" id="{6CAD91DF-9800-4752-B5E8-E6461499778B}"/>
                  </a:ext>
                </a:extLst>
              </p:cNvPr>
              <p:cNvSpPr/>
              <p:nvPr/>
            </p:nvSpPr>
            <p:spPr>
              <a:xfrm>
                <a:off x="1805" y="1310"/>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6</a:t>
                </a:r>
                <a:endParaRPr sz="2400">
                  <a:solidFill>
                    <a:schemeClr val="lt1"/>
                  </a:solidFill>
                  <a:latin typeface="Tahoma"/>
                  <a:ea typeface="Tahoma"/>
                  <a:cs typeface="Tahoma"/>
                  <a:sym typeface="Tahoma"/>
                </a:endParaRPr>
              </a:p>
            </p:txBody>
          </p:sp>
          <p:sp>
            <p:nvSpPr>
              <p:cNvPr id="159" name="Google Shape;858;p97">
                <a:extLst>
                  <a:ext uri="{FF2B5EF4-FFF2-40B4-BE49-F238E27FC236}">
                    <a16:creationId xmlns:a16="http://schemas.microsoft.com/office/drawing/2014/main" id="{53B211D4-F845-4891-83A4-11160C555CC9}"/>
                  </a:ext>
                </a:extLst>
              </p:cNvPr>
              <p:cNvSpPr/>
              <p:nvPr/>
            </p:nvSpPr>
            <p:spPr>
              <a:xfrm>
                <a:off x="1805" y="1214"/>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7</a:t>
                </a:r>
                <a:endParaRPr sz="2400">
                  <a:solidFill>
                    <a:schemeClr val="lt1"/>
                  </a:solidFill>
                  <a:latin typeface="Tahoma"/>
                  <a:ea typeface="Tahoma"/>
                  <a:cs typeface="Tahoma"/>
                  <a:sym typeface="Tahoma"/>
                </a:endParaRPr>
              </a:p>
            </p:txBody>
          </p:sp>
          <p:sp>
            <p:nvSpPr>
              <p:cNvPr id="160" name="Google Shape;859;p97">
                <a:extLst>
                  <a:ext uri="{FF2B5EF4-FFF2-40B4-BE49-F238E27FC236}">
                    <a16:creationId xmlns:a16="http://schemas.microsoft.com/office/drawing/2014/main" id="{6B6DB023-A5E8-4DF2-A890-E56F66490640}"/>
                  </a:ext>
                </a:extLst>
              </p:cNvPr>
              <p:cNvSpPr/>
              <p:nvPr/>
            </p:nvSpPr>
            <p:spPr>
              <a:xfrm>
                <a:off x="1805" y="1116"/>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8</a:t>
                </a:r>
                <a:endParaRPr sz="2400">
                  <a:solidFill>
                    <a:schemeClr val="lt1"/>
                  </a:solidFill>
                  <a:latin typeface="Tahoma"/>
                  <a:ea typeface="Tahoma"/>
                  <a:cs typeface="Tahoma"/>
                  <a:sym typeface="Tahoma"/>
                </a:endParaRPr>
              </a:p>
            </p:txBody>
          </p:sp>
          <p:sp>
            <p:nvSpPr>
              <p:cNvPr id="161" name="Google Shape;860;p97">
                <a:extLst>
                  <a:ext uri="{FF2B5EF4-FFF2-40B4-BE49-F238E27FC236}">
                    <a16:creationId xmlns:a16="http://schemas.microsoft.com/office/drawing/2014/main" id="{4FD87467-488E-42E4-9CAA-FF0C1ACA6C48}"/>
                  </a:ext>
                </a:extLst>
              </p:cNvPr>
              <p:cNvSpPr/>
              <p:nvPr/>
            </p:nvSpPr>
            <p:spPr>
              <a:xfrm>
                <a:off x="1805" y="1019"/>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9</a:t>
                </a:r>
                <a:endParaRPr sz="2400">
                  <a:solidFill>
                    <a:schemeClr val="lt1"/>
                  </a:solidFill>
                  <a:latin typeface="Tahoma"/>
                  <a:ea typeface="Tahoma"/>
                  <a:cs typeface="Tahoma"/>
                  <a:sym typeface="Tahoma"/>
                </a:endParaRPr>
              </a:p>
            </p:txBody>
          </p:sp>
          <p:sp>
            <p:nvSpPr>
              <p:cNvPr id="162" name="Google Shape;861;p97">
                <a:extLst>
                  <a:ext uri="{FF2B5EF4-FFF2-40B4-BE49-F238E27FC236}">
                    <a16:creationId xmlns:a16="http://schemas.microsoft.com/office/drawing/2014/main" id="{3E657536-677E-4FB3-8212-B23C6C86F62E}"/>
                  </a:ext>
                </a:extLst>
              </p:cNvPr>
              <p:cNvSpPr/>
              <p:nvPr/>
            </p:nvSpPr>
            <p:spPr>
              <a:xfrm>
                <a:off x="1779" y="920"/>
                <a:ext cx="6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10</a:t>
                </a:r>
                <a:endParaRPr sz="2400">
                  <a:solidFill>
                    <a:schemeClr val="lt1"/>
                  </a:solidFill>
                  <a:latin typeface="Tahoma"/>
                  <a:ea typeface="Tahoma"/>
                  <a:cs typeface="Tahoma"/>
                  <a:sym typeface="Tahoma"/>
                </a:endParaRPr>
              </a:p>
            </p:txBody>
          </p:sp>
          <p:sp>
            <p:nvSpPr>
              <p:cNvPr id="163" name="Google Shape;862;p97">
                <a:extLst>
                  <a:ext uri="{FF2B5EF4-FFF2-40B4-BE49-F238E27FC236}">
                    <a16:creationId xmlns:a16="http://schemas.microsoft.com/office/drawing/2014/main" id="{7CE47509-BEBA-42F2-BC3A-96AFEAFD8CCF}"/>
                  </a:ext>
                </a:extLst>
              </p:cNvPr>
              <p:cNvSpPr/>
              <p:nvPr/>
            </p:nvSpPr>
            <p:spPr>
              <a:xfrm>
                <a:off x="1849" y="19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0</a:t>
                </a:r>
                <a:endParaRPr sz="2400">
                  <a:solidFill>
                    <a:schemeClr val="lt1"/>
                  </a:solidFill>
                  <a:latin typeface="Tahoma"/>
                  <a:ea typeface="Tahoma"/>
                  <a:cs typeface="Tahoma"/>
                  <a:sym typeface="Tahoma"/>
                </a:endParaRPr>
              </a:p>
            </p:txBody>
          </p:sp>
          <p:sp>
            <p:nvSpPr>
              <p:cNvPr id="164" name="Google Shape;863;p97">
                <a:extLst>
                  <a:ext uri="{FF2B5EF4-FFF2-40B4-BE49-F238E27FC236}">
                    <a16:creationId xmlns:a16="http://schemas.microsoft.com/office/drawing/2014/main" id="{14CDA5D2-7BF6-49DE-B76C-43FE59A788E3}"/>
                  </a:ext>
                </a:extLst>
              </p:cNvPr>
              <p:cNvSpPr/>
              <p:nvPr/>
            </p:nvSpPr>
            <p:spPr>
              <a:xfrm>
                <a:off x="1968" y="19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1</a:t>
                </a:r>
                <a:endParaRPr sz="2400">
                  <a:solidFill>
                    <a:schemeClr val="lt1"/>
                  </a:solidFill>
                  <a:latin typeface="Tahoma"/>
                  <a:ea typeface="Tahoma"/>
                  <a:cs typeface="Tahoma"/>
                  <a:sym typeface="Tahoma"/>
                </a:endParaRPr>
              </a:p>
            </p:txBody>
          </p:sp>
          <p:sp>
            <p:nvSpPr>
              <p:cNvPr id="165" name="Google Shape;864;p97">
                <a:extLst>
                  <a:ext uri="{FF2B5EF4-FFF2-40B4-BE49-F238E27FC236}">
                    <a16:creationId xmlns:a16="http://schemas.microsoft.com/office/drawing/2014/main" id="{DA8E3669-691B-4058-9EFC-65ABB3003C96}"/>
                  </a:ext>
                </a:extLst>
              </p:cNvPr>
              <p:cNvSpPr/>
              <p:nvPr/>
            </p:nvSpPr>
            <p:spPr>
              <a:xfrm>
                <a:off x="2090" y="19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2</a:t>
                </a:r>
                <a:endParaRPr sz="2400">
                  <a:solidFill>
                    <a:schemeClr val="lt1"/>
                  </a:solidFill>
                  <a:latin typeface="Tahoma"/>
                  <a:ea typeface="Tahoma"/>
                  <a:cs typeface="Tahoma"/>
                  <a:sym typeface="Tahoma"/>
                </a:endParaRPr>
              </a:p>
            </p:txBody>
          </p:sp>
          <p:sp>
            <p:nvSpPr>
              <p:cNvPr id="166" name="Google Shape;865;p97">
                <a:extLst>
                  <a:ext uri="{FF2B5EF4-FFF2-40B4-BE49-F238E27FC236}">
                    <a16:creationId xmlns:a16="http://schemas.microsoft.com/office/drawing/2014/main" id="{203D0AF6-BCCD-4F57-86AE-80302012B0A2}"/>
                  </a:ext>
                </a:extLst>
              </p:cNvPr>
              <p:cNvSpPr/>
              <p:nvPr/>
            </p:nvSpPr>
            <p:spPr>
              <a:xfrm>
                <a:off x="2207" y="19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3</a:t>
                </a:r>
                <a:endParaRPr sz="2400">
                  <a:solidFill>
                    <a:schemeClr val="lt1"/>
                  </a:solidFill>
                  <a:latin typeface="Tahoma"/>
                  <a:ea typeface="Tahoma"/>
                  <a:cs typeface="Tahoma"/>
                  <a:sym typeface="Tahoma"/>
                </a:endParaRPr>
              </a:p>
            </p:txBody>
          </p:sp>
          <p:sp>
            <p:nvSpPr>
              <p:cNvPr id="167" name="Google Shape;866;p97">
                <a:extLst>
                  <a:ext uri="{FF2B5EF4-FFF2-40B4-BE49-F238E27FC236}">
                    <a16:creationId xmlns:a16="http://schemas.microsoft.com/office/drawing/2014/main" id="{E4828211-20B7-4B3C-9BA1-20107C9A7F2B}"/>
                  </a:ext>
                </a:extLst>
              </p:cNvPr>
              <p:cNvSpPr/>
              <p:nvPr/>
            </p:nvSpPr>
            <p:spPr>
              <a:xfrm>
                <a:off x="2326" y="19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4</a:t>
                </a:r>
                <a:endParaRPr sz="2400">
                  <a:solidFill>
                    <a:schemeClr val="lt1"/>
                  </a:solidFill>
                  <a:latin typeface="Tahoma"/>
                  <a:ea typeface="Tahoma"/>
                  <a:cs typeface="Tahoma"/>
                  <a:sym typeface="Tahoma"/>
                </a:endParaRPr>
              </a:p>
            </p:txBody>
          </p:sp>
          <p:sp>
            <p:nvSpPr>
              <p:cNvPr id="168" name="Google Shape;867;p97">
                <a:extLst>
                  <a:ext uri="{FF2B5EF4-FFF2-40B4-BE49-F238E27FC236}">
                    <a16:creationId xmlns:a16="http://schemas.microsoft.com/office/drawing/2014/main" id="{C5188E3F-27C2-4761-933B-4DECA724F7BC}"/>
                  </a:ext>
                </a:extLst>
              </p:cNvPr>
              <p:cNvSpPr/>
              <p:nvPr/>
            </p:nvSpPr>
            <p:spPr>
              <a:xfrm>
                <a:off x="2448" y="19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5</a:t>
                </a:r>
                <a:endParaRPr sz="2400">
                  <a:solidFill>
                    <a:schemeClr val="lt1"/>
                  </a:solidFill>
                  <a:latin typeface="Tahoma"/>
                  <a:ea typeface="Tahoma"/>
                  <a:cs typeface="Tahoma"/>
                  <a:sym typeface="Tahoma"/>
                </a:endParaRPr>
              </a:p>
            </p:txBody>
          </p:sp>
          <p:sp>
            <p:nvSpPr>
              <p:cNvPr id="169" name="Google Shape;868;p97">
                <a:extLst>
                  <a:ext uri="{FF2B5EF4-FFF2-40B4-BE49-F238E27FC236}">
                    <a16:creationId xmlns:a16="http://schemas.microsoft.com/office/drawing/2014/main" id="{1158356C-7B3C-49D0-B917-B6384E9090A8}"/>
                  </a:ext>
                </a:extLst>
              </p:cNvPr>
              <p:cNvSpPr/>
              <p:nvPr/>
            </p:nvSpPr>
            <p:spPr>
              <a:xfrm>
                <a:off x="2569" y="19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6</a:t>
                </a:r>
                <a:endParaRPr sz="2400">
                  <a:solidFill>
                    <a:schemeClr val="lt1"/>
                  </a:solidFill>
                  <a:latin typeface="Tahoma"/>
                  <a:ea typeface="Tahoma"/>
                  <a:cs typeface="Tahoma"/>
                  <a:sym typeface="Tahoma"/>
                </a:endParaRPr>
              </a:p>
            </p:txBody>
          </p:sp>
          <p:sp>
            <p:nvSpPr>
              <p:cNvPr id="170" name="Google Shape;869;p97">
                <a:extLst>
                  <a:ext uri="{FF2B5EF4-FFF2-40B4-BE49-F238E27FC236}">
                    <a16:creationId xmlns:a16="http://schemas.microsoft.com/office/drawing/2014/main" id="{289685F7-A43B-4F30-A319-BB209507E199}"/>
                  </a:ext>
                </a:extLst>
              </p:cNvPr>
              <p:cNvSpPr/>
              <p:nvPr/>
            </p:nvSpPr>
            <p:spPr>
              <a:xfrm>
                <a:off x="2689" y="19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7</a:t>
                </a:r>
                <a:endParaRPr sz="2400">
                  <a:solidFill>
                    <a:schemeClr val="lt1"/>
                  </a:solidFill>
                  <a:latin typeface="Tahoma"/>
                  <a:ea typeface="Tahoma"/>
                  <a:cs typeface="Tahoma"/>
                  <a:sym typeface="Tahoma"/>
                </a:endParaRPr>
              </a:p>
            </p:txBody>
          </p:sp>
          <p:sp>
            <p:nvSpPr>
              <p:cNvPr id="171" name="Google Shape;870;p97">
                <a:extLst>
                  <a:ext uri="{FF2B5EF4-FFF2-40B4-BE49-F238E27FC236}">
                    <a16:creationId xmlns:a16="http://schemas.microsoft.com/office/drawing/2014/main" id="{5D02E41E-84E0-417E-BBBB-A8E1742DF344}"/>
                  </a:ext>
                </a:extLst>
              </p:cNvPr>
              <p:cNvSpPr/>
              <p:nvPr/>
            </p:nvSpPr>
            <p:spPr>
              <a:xfrm>
                <a:off x="2806" y="19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8</a:t>
                </a:r>
                <a:endParaRPr sz="2400">
                  <a:solidFill>
                    <a:schemeClr val="lt1"/>
                  </a:solidFill>
                  <a:latin typeface="Tahoma"/>
                  <a:ea typeface="Tahoma"/>
                  <a:cs typeface="Tahoma"/>
                  <a:sym typeface="Tahoma"/>
                </a:endParaRPr>
              </a:p>
            </p:txBody>
          </p:sp>
          <p:sp>
            <p:nvSpPr>
              <p:cNvPr id="172" name="Google Shape;871;p97">
                <a:extLst>
                  <a:ext uri="{FF2B5EF4-FFF2-40B4-BE49-F238E27FC236}">
                    <a16:creationId xmlns:a16="http://schemas.microsoft.com/office/drawing/2014/main" id="{7FA5ED1A-C4F4-4776-903C-A5E76293883B}"/>
                  </a:ext>
                </a:extLst>
              </p:cNvPr>
              <p:cNvSpPr/>
              <p:nvPr/>
            </p:nvSpPr>
            <p:spPr>
              <a:xfrm>
                <a:off x="2927" y="19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9</a:t>
                </a:r>
                <a:endParaRPr sz="2400">
                  <a:solidFill>
                    <a:schemeClr val="lt1"/>
                  </a:solidFill>
                  <a:latin typeface="Tahoma"/>
                  <a:ea typeface="Tahoma"/>
                  <a:cs typeface="Tahoma"/>
                  <a:sym typeface="Tahoma"/>
                </a:endParaRPr>
              </a:p>
            </p:txBody>
          </p:sp>
          <p:sp>
            <p:nvSpPr>
              <p:cNvPr id="173" name="Google Shape;872;p97">
                <a:extLst>
                  <a:ext uri="{FF2B5EF4-FFF2-40B4-BE49-F238E27FC236}">
                    <a16:creationId xmlns:a16="http://schemas.microsoft.com/office/drawing/2014/main" id="{5C362A49-14F9-437D-9FB2-E9ABFB208B6E}"/>
                  </a:ext>
                </a:extLst>
              </p:cNvPr>
              <p:cNvSpPr/>
              <p:nvPr/>
            </p:nvSpPr>
            <p:spPr>
              <a:xfrm>
                <a:off x="3035" y="1962"/>
                <a:ext cx="6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10</a:t>
                </a:r>
                <a:endParaRPr sz="2400">
                  <a:solidFill>
                    <a:schemeClr val="lt1"/>
                  </a:solidFill>
                  <a:latin typeface="Tahoma"/>
                  <a:ea typeface="Tahoma"/>
                  <a:cs typeface="Tahoma"/>
                  <a:sym typeface="Tahoma"/>
                </a:endParaRPr>
              </a:p>
            </p:txBody>
          </p:sp>
          <p:sp>
            <p:nvSpPr>
              <p:cNvPr id="174" name="Google Shape;873;p97">
                <a:extLst>
                  <a:ext uri="{FF2B5EF4-FFF2-40B4-BE49-F238E27FC236}">
                    <a16:creationId xmlns:a16="http://schemas.microsoft.com/office/drawing/2014/main" id="{69FDB53C-2C3D-4F8D-A642-AE23C856F540}"/>
                  </a:ext>
                </a:extLst>
              </p:cNvPr>
              <p:cNvSpPr/>
              <p:nvPr/>
            </p:nvSpPr>
            <p:spPr>
              <a:xfrm>
                <a:off x="1728" y="864"/>
                <a:ext cx="1396" cy="1208"/>
              </a:xfrm>
              <a:prstGeom prst="rect">
                <a:avLst/>
              </a:prstGeom>
              <a:no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grpSp>
        <p:grpSp>
          <p:nvGrpSpPr>
            <p:cNvPr id="8" name="Google Shape;874;p97">
              <a:extLst>
                <a:ext uri="{FF2B5EF4-FFF2-40B4-BE49-F238E27FC236}">
                  <a16:creationId xmlns:a16="http://schemas.microsoft.com/office/drawing/2014/main" id="{632F55BF-CDAA-4638-9DA4-E96A58B9AF72}"/>
                </a:ext>
              </a:extLst>
            </p:cNvPr>
            <p:cNvGrpSpPr/>
            <p:nvPr/>
          </p:nvGrpSpPr>
          <p:grpSpPr>
            <a:xfrm>
              <a:off x="3408" y="3072"/>
              <a:ext cx="1248" cy="1112"/>
              <a:chOff x="3616" y="2464"/>
              <a:chExt cx="1396" cy="1208"/>
            </a:xfrm>
          </p:grpSpPr>
          <p:sp>
            <p:nvSpPr>
              <p:cNvPr id="10" name="Google Shape;875;p97">
                <a:extLst>
                  <a:ext uri="{FF2B5EF4-FFF2-40B4-BE49-F238E27FC236}">
                    <a16:creationId xmlns:a16="http://schemas.microsoft.com/office/drawing/2014/main" id="{D5F0362F-1686-44EB-90A3-B0EF6EA55DD9}"/>
                  </a:ext>
                </a:extLst>
              </p:cNvPr>
              <p:cNvSpPr/>
              <p:nvPr/>
            </p:nvSpPr>
            <p:spPr>
              <a:xfrm>
                <a:off x="3616" y="2464"/>
                <a:ext cx="1396" cy="1208"/>
              </a:xfrm>
              <a:prstGeom prst="rect">
                <a:avLst/>
              </a:prstGeom>
              <a:solidFill>
                <a:srgbClr val="FFFFFF"/>
              </a:solid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1" name="Google Shape;876;p97">
                <a:extLst>
                  <a:ext uri="{FF2B5EF4-FFF2-40B4-BE49-F238E27FC236}">
                    <a16:creationId xmlns:a16="http://schemas.microsoft.com/office/drawing/2014/main" id="{7B970FAB-A5A0-42C0-82DC-110F2C9251C7}"/>
                  </a:ext>
                </a:extLst>
              </p:cNvPr>
              <p:cNvSpPr/>
              <p:nvPr/>
            </p:nvSpPr>
            <p:spPr>
              <a:xfrm>
                <a:off x="3749" y="2550"/>
                <a:ext cx="1198" cy="975"/>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cxnSp>
            <p:nvCxnSpPr>
              <p:cNvPr id="12" name="Google Shape;877;p97">
                <a:extLst>
                  <a:ext uri="{FF2B5EF4-FFF2-40B4-BE49-F238E27FC236}">
                    <a16:creationId xmlns:a16="http://schemas.microsoft.com/office/drawing/2014/main" id="{4468534D-CFF0-4C4B-BB03-DC8FA235D4C1}"/>
                  </a:ext>
                </a:extLst>
              </p:cNvPr>
              <p:cNvCxnSpPr/>
              <p:nvPr/>
            </p:nvCxnSpPr>
            <p:spPr>
              <a:xfrm>
                <a:off x="3749" y="3428"/>
                <a:ext cx="1198" cy="1"/>
              </a:xfrm>
              <a:prstGeom prst="straightConnector1">
                <a:avLst/>
              </a:prstGeom>
              <a:noFill/>
              <a:ln w="9525" cap="flat" cmpd="sng">
                <a:solidFill>
                  <a:srgbClr val="000000"/>
                </a:solidFill>
                <a:prstDash val="solid"/>
                <a:round/>
                <a:headEnd type="none" w="med" len="med"/>
                <a:tailEnd type="none" w="med" len="med"/>
              </a:ln>
            </p:spPr>
          </p:cxnSp>
          <p:cxnSp>
            <p:nvCxnSpPr>
              <p:cNvPr id="13" name="Google Shape;878;p97">
                <a:extLst>
                  <a:ext uri="{FF2B5EF4-FFF2-40B4-BE49-F238E27FC236}">
                    <a16:creationId xmlns:a16="http://schemas.microsoft.com/office/drawing/2014/main" id="{2E44B98C-3B3A-4E58-ADA0-C8E641944E20}"/>
                  </a:ext>
                </a:extLst>
              </p:cNvPr>
              <p:cNvCxnSpPr/>
              <p:nvPr/>
            </p:nvCxnSpPr>
            <p:spPr>
              <a:xfrm>
                <a:off x="3749" y="3330"/>
                <a:ext cx="1198" cy="1"/>
              </a:xfrm>
              <a:prstGeom prst="straightConnector1">
                <a:avLst/>
              </a:prstGeom>
              <a:noFill/>
              <a:ln w="9525" cap="flat" cmpd="sng">
                <a:solidFill>
                  <a:srgbClr val="000000"/>
                </a:solidFill>
                <a:prstDash val="solid"/>
                <a:round/>
                <a:headEnd type="none" w="med" len="med"/>
                <a:tailEnd type="none" w="med" len="med"/>
              </a:ln>
            </p:spPr>
          </p:cxnSp>
          <p:cxnSp>
            <p:nvCxnSpPr>
              <p:cNvPr id="15" name="Google Shape;879;p97">
                <a:extLst>
                  <a:ext uri="{FF2B5EF4-FFF2-40B4-BE49-F238E27FC236}">
                    <a16:creationId xmlns:a16="http://schemas.microsoft.com/office/drawing/2014/main" id="{C465AC4E-A4FC-4F4A-82CC-AD54E4BCD90F}"/>
                  </a:ext>
                </a:extLst>
              </p:cNvPr>
              <p:cNvCxnSpPr/>
              <p:nvPr/>
            </p:nvCxnSpPr>
            <p:spPr>
              <a:xfrm>
                <a:off x="3749" y="3233"/>
                <a:ext cx="1198" cy="1"/>
              </a:xfrm>
              <a:prstGeom prst="straightConnector1">
                <a:avLst/>
              </a:prstGeom>
              <a:noFill/>
              <a:ln w="9525" cap="flat" cmpd="sng">
                <a:solidFill>
                  <a:srgbClr val="000000"/>
                </a:solidFill>
                <a:prstDash val="solid"/>
                <a:round/>
                <a:headEnd type="none" w="med" len="med"/>
                <a:tailEnd type="none" w="med" len="med"/>
              </a:ln>
            </p:spPr>
          </p:cxnSp>
          <p:cxnSp>
            <p:nvCxnSpPr>
              <p:cNvPr id="16" name="Google Shape;880;p97">
                <a:extLst>
                  <a:ext uri="{FF2B5EF4-FFF2-40B4-BE49-F238E27FC236}">
                    <a16:creationId xmlns:a16="http://schemas.microsoft.com/office/drawing/2014/main" id="{90182FAD-7D44-4EF4-BEB2-A5CD464428CB}"/>
                  </a:ext>
                </a:extLst>
              </p:cNvPr>
              <p:cNvCxnSpPr/>
              <p:nvPr/>
            </p:nvCxnSpPr>
            <p:spPr>
              <a:xfrm>
                <a:off x="3749" y="3135"/>
                <a:ext cx="1198" cy="1"/>
              </a:xfrm>
              <a:prstGeom prst="straightConnector1">
                <a:avLst/>
              </a:prstGeom>
              <a:noFill/>
              <a:ln w="9525" cap="flat" cmpd="sng">
                <a:solidFill>
                  <a:srgbClr val="000000"/>
                </a:solidFill>
                <a:prstDash val="solid"/>
                <a:round/>
                <a:headEnd type="none" w="med" len="med"/>
                <a:tailEnd type="none" w="med" len="med"/>
              </a:ln>
            </p:spPr>
          </p:cxnSp>
          <p:cxnSp>
            <p:nvCxnSpPr>
              <p:cNvPr id="17" name="Google Shape;881;p97">
                <a:extLst>
                  <a:ext uri="{FF2B5EF4-FFF2-40B4-BE49-F238E27FC236}">
                    <a16:creationId xmlns:a16="http://schemas.microsoft.com/office/drawing/2014/main" id="{8540B4DE-88F2-42B8-A100-01D226B0331A}"/>
                  </a:ext>
                </a:extLst>
              </p:cNvPr>
              <p:cNvCxnSpPr/>
              <p:nvPr/>
            </p:nvCxnSpPr>
            <p:spPr>
              <a:xfrm>
                <a:off x="3749" y="3037"/>
                <a:ext cx="1198" cy="1"/>
              </a:xfrm>
              <a:prstGeom prst="straightConnector1">
                <a:avLst/>
              </a:prstGeom>
              <a:noFill/>
              <a:ln w="9525" cap="flat" cmpd="sng">
                <a:solidFill>
                  <a:srgbClr val="000000"/>
                </a:solidFill>
                <a:prstDash val="solid"/>
                <a:round/>
                <a:headEnd type="none" w="med" len="med"/>
                <a:tailEnd type="none" w="med" len="med"/>
              </a:ln>
            </p:spPr>
          </p:cxnSp>
          <p:cxnSp>
            <p:nvCxnSpPr>
              <p:cNvPr id="18" name="Google Shape;882;p97">
                <a:extLst>
                  <a:ext uri="{FF2B5EF4-FFF2-40B4-BE49-F238E27FC236}">
                    <a16:creationId xmlns:a16="http://schemas.microsoft.com/office/drawing/2014/main" id="{30707C0C-2E49-47AF-9513-19620F3CAB36}"/>
                  </a:ext>
                </a:extLst>
              </p:cNvPr>
              <p:cNvCxnSpPr/>
              <p:nvPr/>
            </p:nvCxnSpPr>
            <p:spPr>
              <a:xfrm>
                <a:off x="3749" y="2940"/>
                <a:ext cx="1198" cy="1"/>
              </a:xfrm>
              <a:prstGeom prst="straightConnector1">
                <a:avLst/>
              </a:prstGeom>
              <a:noFill/>
              <a:ln w="9525" cap="flat" cmpd="sng">
                <a:solidFill>
                  <a:srgbClr val="000000"/>
                </a:solidFill>
                <a:prstDash val="solid"/>
                <a:round/>
                <a:headEnd type="none" w="med" len="med"/>
                <a:tailEnd type="none" w="med" len="med"/>
              </a:ln>
            </p:spPr>
          </p:cxnSp>
          <p:cxnSp>
            <p:nvCxnSpPr>
              <p:cNvPr id="19" name="Google Shape;883;p97">
                <a:extLst>
                  <a:ext uri="{FF2B5EF4-FFF2-40B4-BE49-F238E27FC236}">
                    <a16:creationId xmlns:a16="http://schemas.microsoft.com/office/drawing/2014/main" id="{D9EAD09A-8453-448B-9A94-1109CD4AE757}"/>
                  </a:ext>
                </a:extLst>
              </p:cNvPr>
              <p:cNvCxnSpPr/>
              <p:nvPr/>
            </p:nvCxnSpPr>
            <p:spPr>
              <a:xfrm>
                <a:off x="3749" y="2842"/>
                <a:ext cx="1198" cy="1"/>
              </a:xfrm>
              <a:prstGeom prst="straightConnector1">
                <a:avLst/>
              </a:prstGeom>
              <a:noFill/>
              <a:ln w="9525" cap="flat" cmpd="sng">
                <a:solidFill>
                  <a:srgbClr val="000000"/>
                </a:solidFill>
                <a:prstDash val="solid"/>
                <a:round/>
                <a:headEnd type="none" w="med" len="med"/>
                <a:tailEnd type="none" w="med" len="med"/>
              </a:ln>
            </p:spPr>
          </p:cxnSp>
          <p:cxnSp>
            <p:nvCxnSpPr>
              <p:cNvPr id="20" name="Google Shape;884;p97">
                <a:extLst>
                  <a:ext uri="{FF2B5EF4-FFF2-40B4-BE49-F238E27FC236}">
                    <a16:creationId xmlns:a16="http://schemas.microsoft.com/office/drawing/2014/main" id="{62317E9B-E08A-4A69-811F-9B3BBD18164E}"/>
                  </a:ext>
                </a:extLst>
              </p:cNvPr>
              <p:cNvCxnSpPr/>
              <p:nvPr/>
            </p:nvCxnSpPr>
            <p:spPr>
              <a:xfrm>
                <a:off x="3749" y="2745"/>
                <a:ext cx="1198" cy="1"/>
              </a:xfrm>
              <a:prstGeom prst="straightConnector1">
                <a:avLst/>
              </a:prstGeom>
              <a:noFill/>
              <a:ln w="9525" cap="flat" cmpd="sng">
                <a:solidFill>
                  <a:srgbClr val="000000"/>
                </a:solidFill>
                <a:prstDash val="solid"/>
                <a:round/>
                <a:headEnd type="none" w="med" len="med"/>
                <a:tailEnd type="none" w="med" len="med"/>
              </a:ln>
            </p:spPr>
          </p:cxnSp>
          <p:cxnSp>
            <p:nvCxnSpPr>
              <p:cNvPr id="21" name="Google Shape;885;p97">
                <a:extLst>
                  <a:ext uri="{FF2B5EF4-FFF2-40B4-BE49-F238E27FC236}">
                    <a16:creationId xmlns:a16="http://schemas.microsoft.com/office/drawing/2014/main" id="{DD58711C-55C6-428E-8F82-585D5AC8B47C}"/>
                  </a:ext>
                </a:extLst>
              </p:cNvPr>
              <p:cNvCxnSpPr/>
              <p:nvPr/>
            </p:nvCxnSpPr>
            <p:spPr>
              <a:xfrm>
                <a:off x="3749" y="2647"/>
                <a:ext cx="1198" cy="1"/>
              </a:xfrm>
              <a:prstGeom prst="straightConnector1">
                <a:avLst/>
              </a:prstGeom>
              <a:noFill/>
              <a:ln w="9525" cap="flat" cmpd="sng">
                <a:solidFill>
                  <a:srgbClr val="000000"/>
                </a:solidFill>
                <a:prstDash val="solid"/>
                <a:round/>
                <a:headEnd type="none" w="med" len="med"/>
                <a:tailEnd type="none" w="med" len="med"/>
              </a:ln>
            </p:spPr>
          </p:cxnSp>
          <p:cxnSp>
            <p:nvCxnSpPr>
              <p:cNvPr id="22" name="Google Shape;886;p97">
                <a:extLst>
                  <a:ext uri="{FF2B5EF4-FFF2-40B4-BE49-F238E27FC236}">
                    <a16:creationId xmlns:a16="http://schemas.microsoft.com/office/drawing/2014/main" id="{A38B018E-4E62-4571-823A-EA161E7A5148}"/>
                  </a:ext>
                </a:extLst>
              </p:cNvPr>
              <p:cNvCxnSpPr/>
              <p:nvPr/>
            </p:nvCxnSpPr>
            <p:spPr>
              <a:xfrm>
                <a:off x="3749" y="2550"/>
                <a:ext cx="1198" cy="1"/>
              </a:xfrm>
              <a:prstGeom prst="straightConnector1">
                <a:avLst/>
              </a:prstGeom>
              <a:noFill/>
              <a:ln w="9525" cap="flat" cmpd="sng">
                <a:solidFill>
                  <a:srgbClr val="000000"/>
                </a:solidFill>
                <a:prstDash val="solid"/>
                <a:round/>
                <a:headEnd type="none" w="med" len="med"/>
                <a:tailEnd type="none" w="med" len="med"/>
              </a:ln>
            </p:spPr>
          </p:cxnSp>
          <p:cxnSp>
            <p:nvCxnSpPr>
              <p:cNvPr id="23" name="Google Shape;887;p97">
                <a:extLst>
                  <a:ext uri="{FF2B5EF4-FFF2-40B4-BE49-F238E27FC236}">
                    <a16:creationId xmlns:a16="http://schemas.microsoft.com/office/drawing/2014/main" id="{82287C7A-2362-4B19-8598-79C95039A1FD}"/>
                  </a:ext>
                </a:extLst>
              </p:cNvPr>
              <p:cNvCxnSpPr/>
              <p:nvPr/>
            </p:nvCxnSpPr>
            <p:spPr>
              <a:xfrm>
                <a:off x="3869"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24" name="Google Shape;888;p97">
                <a:extLst>
                  <a:ext uri="{FF2B5EF4-FFF2-40B4-BE49-F238E27FC236}">
                    <a16:creationId xmlns:a16="http://schemas.microsoft.com/office/drawing/2014/main" id="{656B9189-FF84-43A0-AA64-592B301C6D03}"/>
                  </a:ext>
                </a:extLst>
              </p:cNvPr>
              <p:cNvCxnSpPr/>
              <p:nvPr/>
            </p:nvCxnSpPr>
            <p:spPr>
              <a:xfrm>
                <a:off x="3990"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25" name="Google Shape;889;p97">
                <a:extLst>
                  <a:ext uri="{FF2B5EF4-FFF2-40B4-BE49-F238E27FC236}">
                    <a16:creationId xmlns:a16="http://schemas.microsoft.com/office/drawing/2014/main" id="{ECC16FCF-20E7-4A3B-8DDF-DFCAE3783435}"/>
                  </a:ext>
                </a:extLst>
              </p:cNvPr>
              <p:cNvCxnSpPr/>
              <p:nvPr/>
            </p:nvCxnSpPr>
            <p:spPr>
              <a:xfrm>
                <a:off x="4107"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26" name="Google Shape;890;p97">
                <a:extLst>
                  <a:ext uri="{FF2B5EF4-FFF2-40B4-BE49-F238E27FC236}">
                    <a16:creationId xmlns:a16="http://schemas.microsoft.com/office/drawing/2014/main" id="{511DFBE0-3C7D-455E-95A0-158B15C8FB9E}"/>
                  </a:ext>
                </a:extLst>
              </p:cNvPr>
              <p:cNvCxnSpPr/>
              <p:nvPr/>
            </p:nvCxnSpPr>
            <p:spPr>
              <a:xfrm>
                <a:off x="4227"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27" name="Google Shape;891;p97">
                <a:extLst>
                  <a:ext uri="{FF2B5EF4-FFF2-40B4-BE49-F238E27FC236}">
                    <a16:creationId xmlns:a16="http://schemas.microsoft.com/office/drawing/2014/main" id="{0C5995B8-463C-45EC-89B1-2810205163A4}"/>
                  </a:ext>
                </a:extLst>
              </p:cNvPr>
              <p:cNvCxnSpPr/>
              <p:nvPr/>
            </p:nvCxnSpPr>
            <p:spPr>
              <a:xfrm>
                <a:off x="4348"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28" name="Google Shape;892;p97">
                <a:extLst>
                  <a:ext uri="{FF2B5EF4-FFF2-40B4-BE49-F238E27FC236}">
                    <a16:creationId xmlns:a16="http://schemas.microsoft.com/office/drawing/2014/main" id="{8D344120-977E-4479-82D5-990073BFF4FE}"/>
                  </a:ext>
                </a:extLst>
              </p:cNvPr>
              <p:cNvCxnSpPr/>
              <p:nvPr/>
            </p:nvCxnSpPr>
            <p:spPr>
              <a:xfrm>
                <a:off x="4469"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29" name="Google Shape;893;p97">
                <a:extLst>
                  <a:ext uri="{FF2B5EF4-FFF2-40B4-BE49-F238E27FC236}">
                    <a16:creationId xmlns:a16="http://schemas.microsoft.com/office/drawing/2014/main" id="{53A0138A-AD0A-44CB-8584-7096788142EC}"/>
                  </a:ext>
                </a:extLst>
              </p:cNvPr>
              <p:cNvCxnSpPr/>
              <p:nvPr/>
            </p:nvCxnSpPr>
            <p:spPr>
              <a:xfrm>
                <a:off x="4589"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30" name="Google Shape;894;p97">
                <a:extLst>
                  <a:ext uri="{FF2B5EF4-FFF2-40B4-BE49-F238E27FC236}">
                    <a16:creationId xmlns:a16="http://schemas.microsoft.com/office/drawing/2014/main" id="{58DC3FD3-BF4E-4AD6-9DFB-8E466BFF0E0E}"/>
                  </a:ext>
                </a:extLst>
              </p:cNvPr>
              <p:cNvCxnSpPr/>
              <p:nvPr/>
            </p:nvCxnSpPr>
            <p:spPr>
              <a:xfrm>
                <a:off x="4706"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31" name="Google Shape;895;p97">
                <a:extLst>
                  <a:ext uri="{FF2B5EF4-FFF2-40B4-BE49-F238E27FC236}">
                    <a16:creationId xmlns:a16="http://schemas.microsoft.com/office/drawing/2014/main" id="{FE01B49E-4D6A-4F6B-96B3-C0B8086C2FAA}"/>
                  </a:ext>
                </a:extLst>
              </p:cNvPr>
              <p:cNvCxnSpPr/>
              <p:nvPr/>
            </p:nvCxnSpPr>
            <p:spPr>
              <a:xfrm>
                <a:off x="4827"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32" name="Google Shape;896;p97">
                <a:extLst>
                  <a:ext uri="{FF2B5EF4-FFF2-40B4-BE49-F238E27FC236}">
                    <a16:creationId xmlns:a16="http://schemas.microsoft.com/office/drawing/2014/main" id="{A03532B0-B0B3-4834-984A-1A2B00BE14F8}"/>
                  </a:ext>
                </a:extLst>
              </p:cNvPr>
              <p:cNvCxnSpPr/>
              <p:nvPr/>
            </p:nvCxnSpPr>
            <p:spPr>
              <a:xfrm>
                <a:off x="4947" y="2550"/>
                <a:ext cx="1" cy="975"/>
              </a:xfrm>
              <a:prstGeom prst="straightConnector1">
                <a:avLst/>
              </a:prstGeom>
              <a:noFill/>
              <a:ln w="9525" cap="flat" cmpd="sng">
                <a:solidFill>
                  <a:srgbClr val="000000"/>
                </a:solidFill>
                <a:prstDash val="solid"/>
                <a:round/>
                <a:headEnd type="none" w="med" len="med"/>
                <a:tailEnd type="none" w="med" len="med"/>
              </a:ln>
            </p:spPr>
          </p:cxnSp>
          <p:sp>
            <p:nvSpPr>
              <p:cNvPr id="33" name="Google Shape;897;p97">
                <a:extLst>
                  <a:ext uri="{FF2B5EF4-FFF2-40B4-BE49-F238E27FC236}">
                    <a16:creationId xmlns:a16="http://schemas.microsoft.com/office/drawing/2014/main" id="{74AF9CA2-66A1-4608-AD98-37EE869F59C2}"/>
                  </a:ext>
                </a:extLst>
              </p:cNvPr>
              <p:cNvSpPr/>
              <p:nvPr/>
            </p:nvSpPr>
            <p:spPr>
              <a:xfrm>
                <a:off x="3749" y="2550"/>
                <a:ext cx="1198" cy="975"/>
              </a:xfrm>
              <a:prstGeom prst="rect">
                <a:avLst/>
              </a:prstGeom>
              <a:no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cxnSp>
            <p:nvCxnSpPr>
              <p:cNvPr id="34" name="Google Shape;898;p97">
                <a:extLst>
                  <a:ext uri="{FF2B5EF4-FFF2-40B4-BE49-F238E27FC236}">
                    <a16:creationId xmlns:a16="http://schemas.microsoft.com/office/drawing/2014/main" id="{9BDD8823-348B-4265-863B-3895E0248D5C}"/>
                  </a:ext>
                </a:extLst>
              </p:cNvPr>
              <p:cNvCxnSpPr/>
              <p:nvPr/>
            </p:nvCxnSpPr>
            <p:spPr>
              <a:xfrm>
                <a:off x="3749" y="2550"/>
                <a:ext cx="1" cy="975"/>
              </a:xfrm>
              <a:prstGeom prst="straightConnector1">
                <a:avLst/>
              </a:prstGeom>
              <a:noFill/>
              <a:ln w="9525" cap="flat" cmpd="sng">
                <a:solidFill>
                  <a:srgbClr val="000000"/>
                </a:solidFill>
                <a:prstDash val="solid"/>
                <a:round/>
                <a:headEnd type="none" w="med" len="med"/>
                <a:tailEnd type="none" w="med" len="med"/>
              </a:ln>
            </p:spPr>
          </p:cxnSp>
          <p:cxnSp>
            <p:nvCxnSpPr>
              <p:cNvPr id="35" name="Google Shape;899;p97">
                <a:extLst>
                  <a:ext uri="{FF2B5EF4-FFF2-40B4-BE49-F238E27FC236}">
                    <a16:creationId xmlns:a16="http://schemas.microsoft.com/office/drawing/2014/main" id="{6B6932C4-7769-4BFA-A319-A6D35F930DD8}"/>
                  </a:ext>
                </a:extLst>
              </p:cNvPr>
              <p:cNvCxnSpPr/>
              <p:nvPr/>
            </p:nvCxnSpPr>
            <p:spPr>
              <a:xfrm>
                <a:off x="3737" y="3525"/>
                <a:ext cx="12" cy="1"/>
              </a:xfrm>
              <a:prstGeom prst="straightConnector1">
                <a:avLst/>
              </a:prstGeom>
              <a:noFill/>
              <a:ln w="9525" cap="flat" cmpd="sng">
                <a:solidFill>
                  <a:srgbClr val="000000"/>
                </a:solidFill>
                <a:prstDash val="solid"/>
                <a:round/>
                <a:headEnd type="none" w="med" len="med"/>
                <a:tailEnd type="none" w="med" len="med"/>
              </a:ln>
            </p:spPr>
          </p:cxnSp>
          <p:cxnSp>
            <p:nvCxnSpPr>
              <p:cNvPr id="36" name="Google Shape;900;p97">
                <a:extLst>
                  <a:ext uri="{FF2B5EF4-FFF2-40B4-BE49-F238E27FC236}">
                    <a16:creationId xmlns:a16="http://schemas.microsoft.com/office/drawing/2014/main" id="{549AF9F4-F704-4B86-B85F-9C100D45C20A}"/>
                  </a:ext>
                </a:extLst>
              </p:cNvPr>
              <p:cNvCxnSpPr/>
              <p:nvPr/>
            </p:nvCxnSpPr>
            <p:spPr>
              <a:xfrm>
                <a:off x="3737" y="3428"/>
                <a:ext cx="12" cy="1"/>
              </a:xfrm>
              <a:prstGeom prst="straightConnector1">
                <a:avLst/>
              </a:prstGeom>
              <a:noFill/>
              <a:ln w="9525" cap="flat" cmpd="sng">
                <a:solidFill>
                  <a:srgbClr val="000000"/>
                </a:solidFill>
                <a:prstDash val="solid"/>
                <a:round/>
                <a:headEnd type="none" w="med" len="med"/>
                <a:tailEnd type="none" w="med" len="med"/>
              </a:ln>
            </p:spPr>
          </p:cxnSp>
          <p:cxnSp>
            <p:nvCxnSpPr>
              <p:cNvPr id="37" name="Google Shape;901;p97">
                <a:extLst>
                  <a:ext uri="{FF2B5EF4-FFF2-40B4-BE49-F238E27FC236}">
                    <a16:creationId xmlns:a16="http://schemas.microsoft.com/office/drawing/2014/main" id="{41915DA6-1DA8-4A8A-9C47-FE597E567C9C}"/>
                  </a:ext>
                </a:extLst>
              </p:cNvPr>
              <p:cNvCxnSpPr/>
              <p:nvPr/>
            </p:nvCxnSpPr>
            <p:spPr>
              <a:xfrm>
                <a:off x="3737" y="3330"/>
                <a:ext cx="12" cy="1"/>
              </a:xfrm>
              <a:prstGeom prst="straightConnector1">
                <a:avLst/>
              </a:prstGeom>
              <a:noFill/>
              <a:ln w="9525" cap="flat" cmpd="sng">
                <a:solidFill>
                  <a:srgbClr val="000000"/>
                </a:solidFill>
                <a:prstDash val="solid"/>
                <a:round/>
                <a:headEnd type="none" w="med" len="med"/>
                <a:tailEnd type="none" w="med" len="med"/>
              </a:ln>
            </p:spPr>
          </p:cxnSp>
          <p:cxnSp>
            <p:nvCxnSpPr>
              <p:cNvPr id="38" name="Google Shape;902;p97">
                <a:extLst>
                  <a:ext uri="{FF2B5EF4-FFF2-40B4-BE49-F238E27FC236}">
                    <a16:creationId xmlns:a16="http://schemas.microsoft.com/office/drawing/2014/main" id="{944D6003-836F-44F1-A0DE-358AA016FEFD}"/>
                  </a:ext>
                </a:extLst>
              </p:cNvPr>
              <p:cNvCxnSpPr/>
              <p:nvPr/>
            </p:nvCxnSpPr>
            <p:spPr>
              <a:xfrm>
                <a:off x="3737" y="3233"/>
                <a:ext cx="12" cy="1"/>
              </a:xfrm>
              <a:prstGeom prst="straightConnector1">
                <a:avLst/>
              </a:prstGeom>
              <a:noFill/>
              <a:ln w="9525" cap="flat" cmpd="sng">
                <a:solidFill>
                  <a:srgbClr val="000000"/>
                </a:solidFill>
                <a:prstDash val="solid"/>
                <a:round/>
                <a:headEnd type="none" w="med" len="med"/>
                <a:tailEnd type="none" w="med" len="med"/>
              </a:ln>
            </p:spPr>
          </p:cxnSp>
          <p:cxnSp>
            <p:nvCxnSpPr>
              <p:cNvPr id="39" name="Google Shape;903;p97">
                <a:extLst>
                  <a:ext uri="{FF2B5EF4-FFF2-40B4-BE49-F238E27FC236}">
                    <a16:creationId xmlns:a16="http://schemas.microsoft.com/office/drawing/2014/main" id="{E49B4458-17AB-401B-B761-73960D5932A3}"/>
                  </a:ext>
                </a:extLst>
              </p:cNvPr>
              <p:cNvCxnSpPr/>
              <p:nvPr/>
            </p:nvCxnSpPr>
            <p:spPr>
              <a:xfrm>
                <a:off x="3737" y="3135"/>
                <a:ext cx="12" cy="1"/>
              </a:xfrm>
              <a:prstGeom prst="straightConnector1">
                <a:avLst/>
              </a:prstGeom>
              <a:noFill/>
              <a:ln w="9525" cap="flat" cmpd="sng">
                <a:solidFill>
                  <a:srgbClr val="000000"/>
                </a:solidFill>
                <a:prstDash val="solid"/>
                <a:round/>
                <a:headEnd type="none" w="med" len="med"/>
                <a:tailEnd type="none" w="med" len="med"/>
              </a:ln>
            </p:spPr>
          </p:cxnSp>
          <p:cxnSp>
            <p:nvCxnSpPr>
              <p:cNvPr id="40" name="Google Shape;904;p97">
                <a:extLst>
                  <a:ext uri="{FF2B5EF4-FFF2-40B4-BE49-F238E27FC236}">
                    <a16:creationId xmlns:a16="http://schemas.microsoft.com/office/drawing/2014/main" id="{8B108571-8414-415F-806F-AD46B4BA9FC1}"/>
                  </a:ext>
                </a:extLst>
              </p:cNvPr>
              <p:cNvCxnSpPr/>
              <p:nvPr/>
            </p:nvCxnSpPr>
            <p:spPr>
              <a:xfrm>
                <a:off x="3737" y="3037"/>
                <a:ext cx="12" cy="1"/>
              </a:xfrm>
              <a:prstGeom prst="straightConnector1">
                <a:avLst/>
              </a:prstGeom>
              <a:noFill/>
              <a:ln w="9525" cap="flat" cmpd="sng">
                <a:solidFill>
                  <a:srgbClr val="000000"/>
                </a:solidFill>
                <a:prstDash val="solid"/>
                <a:round/>
                <a:headEnd type="none" w="med" len="med"/>
                <a:tailEnd type="none" w="med" len="med"/>
              </a:ln>
            </p:spPr>
          </p:cxnSp>
          <p:cxnSp>
            <p:nvCxnSpPr>
              <p:cNvPr id="41" name="Google Shape;905;p97">
                <a:extLst>
                  <a:ext uri="{FF2B5EF4-FFF2-40B4-BE49-F238E27FC236}">
                    <a16:creationId xmlns:a16="http://schemas.microsoft.com/office/drawing/2014/main" id="{0C6D6FA6-19F9-40A7-BE05-2BFB079A2B48}"/>
                  </a:ext>
                </a:extLst>
              </p:cNvPr>
              <p:cNvCxnSpPr/>
              <p:nvPr/>
            </p:nvCxnSpPr>
            <p:spPr>
              <a:xfrm>
                <a:off x="3737" y="2940"/>
                <a:ext cx="12" cy="1"/>
              </a:xfrm>
              <a:prstGeom prst="straightConnector1">
                <a:avLst/>
              </a:prstGeom>
              <a:noFill/>
              <a:ln w="9525" cap="flat" cmpd="sng">
                <a:solidFill>
                  <a:srgbClr val="000000"/>
                </a:solidFill>
                <a:prstDash val="solid"/>
                <a:round/>
                <a:headEnd type="none" w="med" len="med"/>
                <a:tailEnd type="none" w="med" len="med"/>
              </a:ln>
            </p:spPr>
          </p:cxnSp>
          <p:cxnSp>
            <p:nvCxnSpPr>
              <p:cNvPr id="42" name="Google Shape;906;p97">
                <a:extLst>
                  <a:ext uri="{FF2B5EF4-FFF2-40B4-BE49-F238E27FC236}">
                    <a16:creationId xmlns:a16="http://schemas.microsoft.com/office/drawing/2014/main" id="{8DE5027A-8451-4453-A71C-7F879876E152}"/>
                  </a:ext>
                </a:extLst>
              </p:cNvPr>
              <p:cNvCxnSpPr/>
              <p:nvPr/>
            </p:nvCxnSpPr>
            <p:spPr>
              <a:xfrm>
                <a:off x="3737" y="2842"/>
                <a:ext cx="12" cy="1"/>
              </a:xfrm>
              <a:prstGeom prst="straightConnector1">
                <a:avLst/>
              </a:prstGeom>
              <a:noFill/>
              <a:ln w="9525" cap="flat" cmpd="sng">
                <a:solidFill>
                  <a:srgbClr val="000000"/>
                </a:solidFill>
                <a:prstDash val="solid"/>
                <a:round/>
                <a:headEnd type="none" w="med" len="med"/>
                <a:tailEnd type="none" w="med" len="med"/>
              </a:ln>
            </p:spPr>
          </p:cxnSp>
          <p:cxnSp>
            <p:nvCxnSpPr>
              <p:cNvPr id="43" name="Google Shape;907;p97">
                <a:extLst>
                  <a:ext uri="{FF2B5EF4-FFF2-40B4-BE49-F238E27FC236}">
                    <a16:creationId xmlns:a16="http://schemas.microsoft.com/office/drawing/2014/main" id="{2EE8912F-4090-4328-AC09-724DC71D4492}"/>
                  </a:ext>
                </a:extLst>
              </p:cNvPr>
              <p:cNvCxnSpPr/>
              <p:nvPr/>
            </p:nvCxnSpPr>
            <p:spPr>
              <a:xfrm>
                <a:off x="3737" y="2745"/>
                <a:ext cx="12" cy="1"/>
              </a:xfrm>
              <a:prstGeom prst="straightConnector1">
                <a:avLst/>
              </a:prstGeom>
              <a:noFill/>
              <a:ln w="9525" cap="flat" cmpd="sng">
                <a:solidFill>
                  <a:srgbClr val="000000"/>
                </a:solidFill>
                <a:prstDash val="solid"/>
                <a:round/>
                <a:headEnd type="none" w="med" len="med"/>
                <a:tailEnd type="none" w="med" len="med"/>
              </a:ln>
            </p:spPr>
          </p:cxnSp>
          <p:cxnSp>
            <p:nvCxnSpPr>
              <p:cNvPr id="44" name="Google Shape;908;p97">
                <a:extLst>
                  <a:ext uri="{FF2B5EF4-FFF2-40B4-BE49-F238E27FC236}">
                    <a16:creationId xmlns:a16="http://schemas.microsoft.com/office/drawing/2014/main" id="{6B2D830F-9BF7-4C30-A109-2562A782E2F1}"/>
                  </a:ext>
                </a:extLst>
              </p:cNvPr>
              <p:cNvCxnSpPr/>
              <p:nvPr/>
            </p:nvCxnSpPr>
            <p:spPr>
              <a:xfrm>
                <a:off x="3737" y="2647"/>
                <a:ext cx="12" cy="1"/>
              </a:xfrm>
              <a:prstGeom prst="straightConnector1">
                <a:avLst/>
              </a:prstGeom>
              <a:noFill/>
              <a:ln w="9525" cap="flat" cmpd="sng">
                <a:solidFill>
                  <a:srgbClr val="000000"/>
                </a:solidFill>
                <a:prstDash val="solid"/>
                <a:round/>
                <a:headEnd type="none" w="med" len="med"/>
                <a:tailEnd type="none" w="med" len="med"/>
              </a:ln>
            </p:spPr>
          </p:cxnSp>
          <p:cxnSp>
            <p:nvCxnSpPr>
              <p:cNvPr id="45" name="Google Shape;909;p97">
                <a:extLst>
                  <a:ext uri="{FF2B5EF4-FFF2-40B4-BE49-F238E27FC236}">
                    <a16:creationId xmlns:a16="http://schemas.microsoft.com/office/drawing/2014/main" id="{CFDF1671-EE5D-4A7E-A39F-87EF4B197870}"/>
                  </a:ext>
                </a:extLst>
              </p:cNvPr>
              <p:cNvCxnSpPr/>
              <p:nvPr/>
            </p:nvCxnSpPr>
            <p:spPr>
              <a:xfrm>
                <a:off x="3737" y="2550"/>
                <a:ext cx="12" cy="1"/>
              </a:xfrm>
              <a:prstGeom prst="straightConnector1">
                <a:avLst/>
              </a:prstGeom>
              <a:noFill/>
              <a:ln w="9525" cap="flat" cmpd="sng">
                <a:solidFill>
                  <a:srgbClr val="000000"/>
                </a:solidFill>
                <a:prstDash val="solid"/>
                <a:round/>
                <a:headEnd type="none" w="med" len="med"/>
                <a:tailEnd type="none" w="med" len="med"/>
              </a:ln>
            </p:spPr>
          </p:cxnSp>
          <p:cxnSp>
            <p:nvCxnSpPr>
              <p:cNvPr id="46" name="Google Shape;910;p97">
                <a:extLst>
                  <a:ext uri="{FF2B5EF4-FFF2-40B4-BE49-F238E27FC236}">
                    <a16:creationId xmlns:a16="http://schemas.microsoft.com/office/drawing/2014/main" id="{217EEE65-4F83-4C50-812D-A4E667DB732D}"/>
                  </a:ext>
                </a:extLst>
              </p:cNvPr>
              <p:cNvCxnSpPr/>
              <p:nvPr/>
            </p:nvCxnSpPr>
            <p:spPr>
              <a:xfrm>
                <a:off x="3749" y="3525"/>
                <a:ext cx="1198" cy="1"/>
              </a:xfrm>
              <a:prstGeom prst="straightConnector1">
                <a:avLst/>
              </a:prstGeom>
              <a:noFill/>
              <a:ln w="9525" cap="flat" cmpd="sng">
                <a:solidFill>
                  <a:srgbClr val="000000"/>
                </a:solidFill>
                <a:prstDash val="solid"/>
                <a:round/>
                <a:headEnd type="none" w="med" len="med"/>
                <a:tailEnd type="none" w="med" len="med"/>
              </a:ln>
            </p:spPr>
          </p:cxnSp>
          <p:cxnSp>
            <p:nvCxnSpPr>
              <p:cNvPr id="47" name="Google Shape;911;p97">
                <a:extLst>
                  <a:ext uri="{FF2B5EF4-FFF2-40B4-BE49-F238E27FC236}">
                    <a16:creationId xmlns:a16="http://schemas.microsoft.com/office/drawing/2014/main" id="{ECFE3A28-D461-4DA0-89C7-2503C3BBEEEB}"/>
                  </a:ext>
                </a:extLst>
              </p:cNvPr>
              <p:cNvCxnSpPr/>
              <p:nvPr/>
            </p:nvCxnSpPr>
            <p:spPr>
              <a:xfrm rot="10800000" flipH="1">
                <a:off x="3749"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48" name="Google Shape;912;p97">
                <a:extLst>
                  <a:ext uri="{FF2B5EF4-FFF2-40B4-BE49-F238E27FC236}">
                    <a16:creationId xmlns:a16="http://schemas.microsoft.com/office/drawing/2014/main" id="{60D86632-4276-4E8C-A327-A679E7304BA9}"/>
                  </a:ext>
                </a:extLst>
              </p:cNvPr>
              <p:cNvCxnSpPr/>
              <p:nvPr/>
            </p:nvCxnSpPr>
            <p:spPr>
              <a:xfrm rot="10800000" flipH="1">
                <a:off x="3869"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49" name="Google Shape;913;p97">
                <a:extLst>
                  <a:ext uri="{FF2B5EF4-FFF2-40B4-BE49-F238E27FC236}">
                    <a16:creationId xmlns:a16="http://schemas.microsoft.com/office/drawing/2014/main" id="{285FDC7E-F6CC-4A40-B0A1-1CD39FFCC2DF}"/>
                  </a:ext>
                </a:extLst>
              </p:cNvPr>
              <p:cNvCxnSpPr/>
              <p:nvPr/>
            </p:nvCxnSpPr>
            <p:spPr>
              <a:xfrm rot="10800000" flipH="1">
                <a:off x="3990"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50" name="Google Shape;914;p97">
                <a:extLst>
                  <a:ext uri="{FF2B5EF4-FFF2-40B4-BE49-F238E27FC236}">
                    <a16:creationId xmlns:a16="http://schemas.microsoft.com/office/drawing/2014/main" id="{134D831C-3005-4478-8A71-75072530036E}"/>
                  </a:ext>
                </a:extLst>
              </p:cNvPr>
              <p:cNvCxnSpPr/>
              <p:nvPr/>
            </p:nvCxnSpPr>
            <p:spPr>
              <a:xfrm rot="10800000" flipH="1">
                <a:off x="4107"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51" name="Google Shape;915;p97">
                <a:extLst>
                  <a:ext uri="{FF2B5EF4-FFF2-40B4-BE49-F238E27FC236}">
                    <a16:creationId xmlns:a16="http://schemas.microsoft.com/office/drawing/2014/main" id="{186F7864-9EA4-42CE-AEC4-BF053284EBC4}"/>
                  </a:ext>
                </a:extLst>
              </p:cNvPr>
              <p:cNvCxnSpPr/>
              <p:nvPr/>
            </p:nvCxnSpPr>
            <p:spPr>
              <a:xfrm rot="10800000" flipH="1">
                <a:off x="4227"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52" name="Google Shape;916;p97">
                <a:extLst>
                  <a:ext uri="{FF2B5EF4-FFF2-40B4-BE49-F238E27FC236}">
                    <a16:creationId xmlns:a16="http://schemas.microsoft.com/office/drawing/2014/main" id="{86412CD8-ED63-4D48-A19F-3B9A41BDD39C}"/>
                  </a:ext>
                </a:extLst>
              </p:cNvPr>
              <p:cNvCxnSpPr/>
              <p:nvPr/>
            </p:nvCxnSpPr>
            <p:spPr>
              <a:xfrm rot="10800000" flipH="1">
                <a:off x="4348"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53" name="Google Shape;917;p97">
                <a:extLst>
                  <a:ext uri="{FF2B5EF4-FFF2-40B4-BE49-F238E27FC236}">
                    <a16:creationId xmlns:a16="http://schemas.microsoft.com/office/drawing/2014/main" id="{29AFD975-9884-473E-A84E-09D67898EF30}"/>
                  </a:ext>
                </a:extLst>
              </p:cNvPr>
              <p:cNvCxnSpPr/>
              <p:nvPr/>
            </p:nvCxnSpPr>
            <p:spPr>
              <a:xfrm rot="10800000" flipH="1">
                <a:off x="4469"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54" name="Google Shape;918;p97">
                <a:extLst>
                  <a:ext uri="{FF2B5EF4-FFF2-40B4-BE49-F238E27FC236}">
                    <a16:creationId xmlns:a16="http://schemas.microsoft.com/office/drawing/2014/main" id="{3E4D3288-3604-49EB-964C-140D9F7DE3AA}"/>
                  </a:ext>
                </a:extLst>
              </p:cNvPr>
              <p:cNvCxnSpPr/>
              <p:nvPr/>
            </p:nvCxnSpPr>
            <p:spPr>
              <a:xfrm rot="10800000" flipH="1">
                <a:off x="4589"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55" name="Google Shape;919;p97">
                <a:extLst>
                  <a:ext uri="{FF2B5EF4-FFF2-40B4-BE49-F238E27FC236}">
                    <a16:creationId xmlns:a16="http://schemas.microsoft.com/office/drawing/2014/main" id="{77CA68D9-B67D-49D6-831A-18FE1F64F7B0}"/>
                  </a:ext>
                </a:extLst>
              </p:cNvPr>
              <p:cNvCxnSpPr/>
              <p:nvPr/>
            </p:nvCxnSpPr>
            <p:spPr>
              <a:xfrm rot="10800000" flipH="1">
                <a:off x="4706"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56" name="Google Shape;920;p97">
                <a:extLst>
                  <a:ext uri="{FF2B5EF4-FFF2-40B4-BE49-F238E27FC236}">
                    <a16:creationId xmlns:a16="http://schemas.microsoft.com/office/drawing/2014/main" id="{8CB18AE9-280A-46BB-A7D9-17514463719E}"/>
                  </a:ext>
                </a:extLst>
              </p:cNvPr>
              <p:cNvCxnSpPr/>
              <p:nvPr/>
            </p:nvCxnSpPr>
            <p:spPr>
              <a:xfrm rot="10800000" flipH="1">
                <a:off x="4827" y="3525"/>
                <a:ext cx="1" cy="12"/>
              </a:xfrm>
              <a:prstGeom prst="straightConnector1">
                <a:avLst/>
              </a:prstGeom>
              <a:noFill/>
              <a:ln w="9525" cap="flat" cmpd="sng">
                <a:solidFill>
                  <a:srgbClr val="000000"/>
                </a:solidFill>
                <a:prstDash val="solid"/>
                <a:round/>
                <a:headEnd type="none" w="med" len="med"/>
                <a:tailEnd type="none" w="med" len="med"/>
              </a:ln>
            </p:spPr>
          </p:cxnSp>
          <p:cxnSp>
            <p:nvCxnSpPr>
              <p:cNvPr id="57" name="Google Shape;921;p97">
                <a:extLst>
                  <a:ext uri="{FF2B5EF4-FFF2-40B4-BE49-F238E27FC236}">
                    <a16:creationId xmlns:a16="http://schemas.microsoft.com/office/drawing/2014/main" id="{7DD5F176-308F-45CF-9444-C274123D5E94}"/>
                  </a:ext>
                </a:extLst>
              </p:cNvPr>
              <p:cNvCxnSpPr/>
              <p:nvPr/>
            </p:nvCxnSpPr>
            <p:spPr>
              <a:xfrm rot="10800000" flipH="1">
                <a:off x="4947" y="3525"/>
                <a:ext cx="1" cy="12"/>
              </a:xfrm>
              <a:prstGeom prst="straightConnector1">
                <a:avLst/>
              </a:prstGeom>
              <a:noFill/>
              <a:ln w="9525" cap="flat" cmpd="sng">
                <a:solidFill>
                  <a:srgbClr val="000000"/>
                </a:solidFill>
                <a:prstDash val="solid"/>
                <a:round/>
                <a:headEnd type="none" w="med" len="med"/>
                <a:tailEnd type="none" w="med" len="med"/>
              </a:ln>
            </p:spPr>
          </p:cxnSp>
          <p:sp>
            <p:nvSpPr>
              <p:cNvPr id="58" name="Google Shape;922;p97">
                <a:extLst>
                  <a:ext uri="{FF2B5EF4-FFF2-40B4-BE49-F238E27FC236}">
                    <a16:creationId xmlns:a16="http://schemas.microsoft.com/office/drawing/2014/main" id="{E18867D8-A8B9-4279-8B06-21CD58D2C047}"/>
                  </a:ext>
                </a:extLst>
              </p:cNvPr>
              <p:cNvSpPr/>
              <p:nvPr/>
            </p:nvSpPr>
            <p:spPr>
              <a:xfrm>
                <a:off x="4079" y="3107"/>
                <a:ext cx="56" cy="56"/>
              </a:xfrm>
              <a:custGeom>
                <a:avLst/>
                <a:gdLst/>
                <a:ahLst/>
                <a:cxnLst/>
                <a:rect l="l" t="t" r="r" b="b"/>
                <a:pathLst>
                  <a:path w="56" h="56" extrusionOk="0">
                    <a:moveTo>
                      <a:pt x="28" y="0"/>
                    </a:moveTo>
                    <a:lnTo>
                      <a:pt x="56" y="28"/>
                    </a:lnTo>
                    <a:lnTo>
                      <a:pt x="28" y="56"/>
                    </a:lnTo>
                    <a:lnTo>
                      <a:pt x="0" y="28"/>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59" name="Google Shape;923;p97">
                <a:extLst>
                  <a:ext uri="{FF2B5EF4-FFF2-40B4-BE49-F238E27FC236}">
                    <a16:creationId xmlns:a16="http://schemas.microsoft.com/office/drawing/2014/main" id="{862AE54A-765C-46FD-B62C-280B9C06B45E}"/>
                  </a:ext>
                </a:extLst>
              </p:cNvPr>
              <p:cNvSpPr/>
              <p:nvPr/>
            </p:nvSpPr>
            <p:spPr>
              <a:xfrm>
                <a:off x="4079" y="2911"/>
                <a:ext cx="56" cy="57"/>
              </a:xfrm>
              <a:custGeom>
                <a:avLst/>
                <a:gdLst/>
                <a:ahLst/>
                <a:cxnLst/>
                <a:rect l="l" t="t" r="r" b="b"/>
                <a:pathLst>
                  <a:path w="56" h="57" extrusionOk="0">
                    <a:moveTo>
                      <a:pt x="28" y="0"/>
                    </a:moveTo>
                    <a:lnTo>
                      <a:pt x="56" y="29"/>
                    </a:lnTo>
                    <a:lnTo>
                      <a:pt x="28" y="57"/>
                    </a:lnTo>
                    <a:lnTo>
                      <a:pt x="0" y="29"/>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0" name="Google Shape;924;p97">
                <a:extLst>
                  <a:ext uri="{FF2B5EF4-FFF2-40B4-BE49-F238E27FC236}">
                    <a16:creationId xmlns:a16="http://schemas.microsoft.com/office/drawing/2014/main" id="{7298E4E4-31E4-4B89-AA08-59E289C1B707}"/>
                  </a:ext>
                </a:extLst>
              </p:cNvPr>
              <p:cNvSpPr/>
              <p:nvPr/>
            </p:nvSpPr>
            <p:spPr>
              <a:xfrm>
                <a:off x="4561" y="3204"/>
                <a:ext cx="57" cy="57"/>
              </a:xfrm>
              <a:custGeom>
                <a:avLst/>
                <a:gdLst/>
                <a:ahLst/>
                <a:cxnLst/>
                <a:rect l="l" t="t" r="r" b="b"/>
                <a:pathLst>
                  <a:path w="57" h="57" extrusionOk="0">
                    <a:moveTo>
                      <a:pt x="28" y="0"/>
                    </a:moveTo>
                    <a:lnTo>
                      <a:pt x="57" y="29"/>
                    </a:lnTo>
                    <a:lnTo>
                      <a:pt x="28" y="57"/>
                    </a:lnTo>
                    <a:lnTo>
                      <a:pt x="0" y="29"/>
                    </a:lnTo>
                    <a:lnTo>
                      <a:pt x="28" y="0"/>
                    </a:lnTo>
                    <a:close/>
                  </a:path>
                </a:pathLst>
              </a:custGeom>
              <a:solidFill>
                <a:srgbClr val="000080"/>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1" name="Google Shape;925;p97">
                <a:extLst>
                  <a:ext uri="{FF2B5EF4-FFF2-40B4-BE49-F238E27FC236}">
                    <a16:creationId xmlns:a16="http://schemas.microsoft.com/office/drawing/2014/main" id="{CCDC2949-CB2A-4F74-9B5C-22B52276B631}"/>
                  </a:ext>
                </a:extLst>
              </p:cNvPr>
              <p:cNvSpPr/>
              <p:nvPr/>
            </p:nvSpPr>
            <p:spPr>
              <a:xfrm>
                <a:off x="4199" y="2814"/>
                <a:ext cx="57" cy="57"/>
              </a:xfrm>
              <a:custGeom>
                <a:avLst/>
                <a:gdLst/>
                <a:ahLst/>
                <a:cxnLst/>
                <a:rect l="l" t="t" r="r" b="b"/>
                <a:pathLst>
                  <a:path w="57" h="57" extrusionOk="0">
                    <a:moveTo>
                      <a:pt x="28" y="0"/>
                    </a:moveTo>
                    <a:lnTo>
                      <a:pt x="57" y="28"/>
                    </a:lnTo>
                    <a:lnTo>
                      <a:pt x="28" y="57"/>
                    </a:lnTo>
                    <a:lnTo>
                      <a:pt x="0" y="28"/>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2" name="Google Shape;926;p97">
                <a:extLst>
                  <a:ext uri="{FF2B5EF4-FFF2-40B4-BE49-F238E27FC236}">
                    <a16:creationId xmlns:a16="http://schemas.microsoft.com/office/drawing/2014/main" id="{AEE28F38-E6D7-447E-8681-C5A84C8DC0DD}"/>
                  </a:ext>
                </a:extLst>
              </p:cNvPr>
              <p:cNvSpPr/>
              <p:nvPr/>
            </p:nvSpPr>
            <p:spPr>
              <a:xfrm>
                <a:off x="4079" y="2716"/>
                <a:ext cx="56" cy="57"/>
              </a:xfrm>
              <a:custGeom>
                <a:avLst/>
                <a:gdLst/>
                <a:ahLst/>
                <a:cxnLst/>
                <a:rect l="l" t="t" r="r" b="b"/>
                <a:pathLst>
                  <a:path w="56" h="57" extrusionOk="0">
                    <a:moveTo>
                      <a:pt x="28" y="0"/>
                    </a:moveTo>
                    <a:lnTo>
                      <a:pt x="56" y="29"/>
                    </a:lnTo>
                    <a:lnTo>
                      <a:pt x="28" y="57"/>
                    </a:lnTo>
                    <a:lnTo>
                      <a:pt x="0" y="29"/>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3" name="Google Shape;927;p97">
                <a:extLst>
                  <a:ext uri="{FF2B5EF4-FFF2-40B4-BE49-F238E27FC236}">
                    <a16:creationId xmlns:a16="http://schemas.microsoft.com/office/drawing/2014/main" id="{B6F663E0-B59B-48DC-8451-68B36670DC68}"/>
                  </a:ext>
                </a:extLst>
              </p:cNvPr>
              <p:cNvSpPr/>
              <p:nvPr/>
            </p:nvSpPr>
            <p:spPr>
              <a:xfrm>
                <a:off x="4678" y="3009"/>
                <a:ext cx="56" cy="57"/>
              </a:xfrm>
              <a:custGeom>
                <a:avLst/>
                <a:gdLst/>
                <a:ahLst/>
                <a:cxnLst/>
                <a:rect l="l" t="t" r="r" b="b"/>
                <a:pathLst>
                  <a:path w="56" h="57" extrusionOk="0">
                    <a:moveTo>
                      <a:pt x="28" y="0"/>
                    </a:moveTo>
                    <a:lnTo>
                      <a:pt x="56" y="28"/>
                    </a:lnTo>
                    <a:lnTo>
                      <a:pt x="28" y="57"/>
                    </a:lnTo>
                    <a:lnTo>
                      <a:pt x="0" y="28"/>
                    </a:lnTo>
                    <a:lnTo>
                      <a:pt x="28" y="0"/>
                    </a:lnTo>
                    <a:close/>
                  </a:path>
                </a:pathLst>
              </a:custGeom>
              <a:solidFill>
                <a:srgbClr val="000080"/>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4" name="Google Shape;928;p97">
                <a:extLst>
                  <a:ext uri="{FF2B5EF4-FFF2-40B4-BE49-F238E27FC236}">
                    <a16:creationId xmlns:a16="http://schemas.microsoft.com/office/drawing/2014/main" id="{6DDF3668-EDA0-457C-8C34-452EC9968592}"/>
                  </a:ext>
                </a:extLst>
              </p:cNvPr>
              <p:cNvSpPr/>
              <p:nvPr/>
            </p:nvSpPr>
            <p:spPr>
              <a:xfrm>
                <a:off x="4199" y="3009"/>
                <a:ext cx="57" cy="57"/>
              </a:xfrm>
              <a:custGeom>
                <a:avLst/>
                <a:gdLst/>
                <a:ahLst/>
                <a:cxnLst/>
                <a:rect l="l" t="t" r="r" b="b"/>
                <a:pathLst>
                  <a:path w="57" h="57" extrusionOk="0">
                    <a:moveTo>
                      <a:pt x="28" y="0"/>
                    </a:moveTo>
                    <a:lnTo>
                      <a:pt x="57" y="28"/>
                    </a:lnTo>
                    <a:lnTo>
                      <a:pt x="28" y="57"/>
                    </a:lnTo>
                    <a:lnTo>
                      <a:pt x="0" y="28"/>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5" name="Google Shape;929;p97">
                <a:extLst>
                  <a:ext uri="{FF2B5EF4-FFF2-40B4-BE49-F238E27FC236}">
                    <a16:creationId xmlns:a16="http://schemas.microsoft.com/office/drawing/2014/main" id="{B0497507-71F8-4EB7-AA98-B95A69806F90}"/>
                  </a:ext>
                </a:extLst>
              </p:cNvPr>
              <p:cNvSpPr/>
              <p:nvPr/>
            </p:nvSpPr>
            <p:spPr>
              <a:xfrm>
                <a:off x="4320" y="3399"/>
                <a:ext cx="56" cy="57"/>
              </a:xfrm>
              <a:custGeom>
                <a:avLst/>
                <a:gdLst/>
                <a:ahLst/>
                <a:cxnLst/>
                <a:rect l="l" t="t" r="r" b="b"/>
                <a:pathLst>
                  <a:path w="56" h="57" extrusionOk="0">
                    <a:moveTo>
                      <a:pt x="28" y="0"/>
                    </a:moveTo>
                    <a:lnTo>
                      <a:pt x="56" y="29"/>
                    </a:lnTo>
                    <a:lnTo>
                      <a:pt x="28" y="57"/>
                    </a:lnTo>
                    <a:lnTo>
                      <a:pt x="0" y="29"/>
                    </a:lnTo>
                    <a:lnTo>
                      <a:pt x="28" y="0"/>
                    </a:lnTo>
                    <a:close/>
                  </a:path>
                </a:pathLst>
              </a:custGeom>
              <a:solidFill>
                <a:srgbClr val="000080"/>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6" name="Google Shape;930;p97">
                <a:extLst>
                  <a:ext uri="{FF2B5EF4-FFF2-40B4-BE49-F238E27FC236}">
                    <a16:creationId xmlns:a16="http://schemas.microsoft.com/office/drawing/2014/main" id="{62317730-64DF-44AA-8367-6BAFC922731B}"/>
                  </a:ext>
                </a:extLst>
              </p:cNvPr>
              <p:cNvSpPr/>
              <p:nvPr/>
            </p:nvSpPr>
            <p:spPr>
              <a:xfrm>
                <a:off x="4561" y="3107"/>
                <a:ext cx="57" cy="56"/>
              </a:xfrm>
              <a:custGeom>
                <a:avLst/>
                <a:gdLst/>
                <a:ahLst/>
                <a:cxnLst/>
                <a:rect l="l" t="t" r="r" b="b"/>
                <a:pathLst>
                  <a:path w="57" h="56" extrusionOk="0">
                    <a:moveTo>
                      <a:pt x="28" y="0"/>
                    </a:moveTo>
                    <a:lnTo>
                      <a:pt x="57" y="28"/>
                    </a:lnTo>
                    <a:lnTo>
                      <a:pt x="28" y="56"/>
                    </a:lnTo>
                    <a:lnTo>
                      <a:pt x="0" y="28"/>
                    </a:lnTo>
                    <a:lnTo>
                      <a:pt x="28" y="0"/>
                    </a:lnTo>
                    <a:close/>
                  </a:path>
                </a:pathLst>
              </a:custGeom>
              <a:solidFill>
                <a:srgbClr val="000080"/>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7" name="Google Shape;931;p97">
                <a:extLst>
                  <a:ext uri="{FF2B5EF4-FFF2-40B4-BE49-F238E27FC236}">
                    <a16:creationId xmlns:a16="http://schemas.microsoft.com/office/drawing/2014/main" id="{882F7E7D-CBF3-4FDB-9061-0FE607F47B61}"/>
                  </a:ext>
                </a:extLst>
              </p:cNvPr>
              <p:cNvSpPr/>
              <p:nvPr/>
            </p:nvSpPr>
            <p:spPr>
              <a:xfrm>
                <a:off x="4320" y="3009"/>
                <a:ext cx="56" cy="57"/>
              </a:xfrm>
              <a:custGeom>
                <a:avLst/>
                <a:gdLst/>
                <a:ahLst/>
                <a:cxnLst/>
                <a:rect l="l" t="t" r="r" b="b"/>
                <a:pathLst>
                  <a:path w="56" h="57" extrusionOk="0">
                    <a:moveTo>
                      <a:pt x="28" y="0"/>
                    </a:moveTo>
                    <a:lnTo>
                      <a:pt x="56" y="28"/>
                    </a:lnTo>
                    <a:lnTo>
                      <a:pt x="28" y="57"/>
                    </a:lnTo>
                    <a:lnTo>
                      <a:pt x="0" y="28"/>
                    </a:lnTo>
                    <a:lnTo>
                      <a:pt x="28" y="0"/>
                    </a:lnTo>
                    <a:close/>
                  </a:path>
                </a:pathLst>
              </a:custGeom>
              <a:solidFill>
                <a:srgbClr val="00FFFF"/>
              </a:solidFill>
              <a:ln w="9525" cap="flat" cmpd="sng">
                <a:solidFill>
                  <a:srgbClr val="00008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68" name="Google Shape;932;p97">
                <a:extLst>
                  <a:ext uri="{FF2B5EF4-FFF2-40B4-BE49-F238E27FC236}">
                    <a16:creationId xmlns:a16="http://schemas.microsoft.com/office/drawing/2014/main" id="{1FF3FC25-92E7-4687-82DC-0ED17182910E}"/>
                  </a:ext>
                </a:extLst>
              </p:cNvPr>
              <p:cNvSpPr/>
              <p:nvPr/>
            </p:nvSpPr>
            <p:spPr>
              <a:xfrm>
                <a:off x="3693" y="3497"/>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0</a:t>
                </a:r>
                <a:endParaRPr sz="2400">
                  <a:solidFill>
                    <a:schemeClr val="lt1"/>
                  </a:solidFill>
                  <a:latin typeface="Tahoma"/>
                  <a:ea typeface="Tahoma"/>
                  <a:cs typeface="Tahoma"/>
                  <a:sym typeface="Tahoma"/>
                </a:endParaRPr>
              </a:p>
            </p:txBody>
          </p:sp>
          <p:sp>
            <p:nvSpPr>
              <p:cNvPr id="69" name="Google Shape;933;p97">
                <a:extLst>
                  <a:ext uri="{FF2B5EF4-FFF2-40B4-BE49-F238E27FC236}">
                    <a16:creationId xmlns:a16="http://schemas.microsoft.com/office/drawing/2014/main" id="{45E5B05F-DF5D-4FDA-886A-75DDB52D7B4D}"/>
                  </a:ext>
                </a:extLst>
              </p:cNvPr>
              <p:cNvSpPr/>
              <p:nvPr/>
            </p:nvSpPr>
            <p:spPr>
              <a:xfrm>
                <a:off x="3693" y="3399"/>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1</a:t>
                </a:r>
                <a:endParaRPr sz="2400">
                  <a:solidFill>
                    <a:schemeClr val="lt1"/>
                  </a:solidFill>
                  <a:latin typeface="Tahoma"/>
                  <a:ea typeface="Tahoma"/>
                  <a:cs typeface="Tahoma"/>
                  <a:sym typeface="Tahoma"/>
                </a:endParaRPr>
              </a:p>
            </p:txBody>
          </p:sp>
          <p:sp>
            <p:nvSpPr>
              <p:cNvPr id="70" name="Google Shape;934;p97">
                <a:extLst>
                  <a:ext uri="{FF2B5EF4-FFF2-40B4-BE49-F238E27FC236}">
                    <a16:creationId xmlns:a16="http://schemas.microsoft.com/office/drawing/2014/main" id="{7047D2E8-091F-4281-A067-B082EAA7199B}"/>
                  </a:ext>
                </a:extLst>
              </p:cNvPr>
              <p:cNvSpPr/>
              <p:nvPr/>
            </p:nvSpPr>
            <p:spPr>
              <a:xfrm>
                <a:off x="3693" y="330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2</a:t>
                </a:r>
                <a:endParaRPr sz="2400">
                  <a:solidFill>
                    <a:schemeClr val="lt1"/>
                  </a:solidFill>
                  <a:latin typeface="Tahoma"/>
                  <a:ea typeface="Tahoma"/>
                  <a:cs typeface="Tahoma"/>
                  <a:sym typeface="Tahoma"/>
                </a:endParaRPr>
              </a:p>
            </p:txBody>
          </p:sp>
          <p:sp>
            <p:nvSpPr>
              <p:cNvPr id="71" name="Google Shape;935;p97">
                <a:extLst>
                  <a:ext uri="{FF2B5EF4-FFF2-40B4-BE49-F238E27FC236}">
                    <a16:creationId xmlns:a16="http://schemas.microsoft.com/office/drawing/2014/main" id="{ED8940B3-4FFD-41EF-831B-AAA6C7F5696A}"/>
                  </a:ext>
                </a:extLst>
              </p:cNvPr>
              <p:cNvSpPr/>
              <p:nvPr/>
            </p:nvSpPr>
            <p:spPr>
              <a:xfrm>
                <a:off x="3693" y="3204"/>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3</a:t>
                </a:r>
                <a:endParaRPr sz="2400">
                  <a:solidFill>
                    <a:schemeClr val="lt1"/>
                  </a:solidFill>
                  <a:latin typeface="Tahoma"/>
                  <a:ea typeface="Tahoma"/>
                  <a:cs typeface="Tahoma"/>
                  <a:sym typeface="Tahoma"/>
                </a:endParaRPr>
              </a:p>
            </p:txBody>
          </p:sp>
          <p:sp>
            <p:nvSpPr>
              <p:cNvPr id="72" name="Google Shape;936;p97">
                <a:extLst>
                  <a:ext uri="{FF2B5EF4-FFF2-40B4-BE49-F238E27FC236}">
                    <a16:creationId xmlns:a16="http://schemas.microsoft.com/office/drawing/2014/main" id="{F90DCD44-B1D4-43D1-8C1E-F0642393FEB4}"/>
                  </a:ext>
                </a:extLst>
              </p:cNvPr>
              <p:cNvSpPr/>
              <p:nvPr/>
            </p:nvSpPr>
            <p:spPr>
              <a:xfrm>
                <a:off x="3693" y="3107"/>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4</a:t>
                </a:r>
                <a:endParaRPr sz="2400">
                  <a:solidFill>
                    <a:schemeClr val="lt1"/>
                  </a:solidFill>
                  <a:latin typeface="Tahoma"/>
                  <a:ea typeface="Tahoma"/>
                  <a:cs typeface="Tahoma"/>
                  <a:sym typeface="Tahoma"/>
                </a:endParaRPr>
              </a:p>
            </p:txBody>
          </p:sp>
          <p:sp>
            <p:nvSpPr>
              <p:cNvPr id="73" name="Google Shape;937;p97">
                <a:extLst>
                  <a:ext uri="{FF2B5EF4-FFF2-40B4-BE49-F238E27FC236}">
                    <a16:creationId xmlns:a16="http://schemas.microsoft.com/office/drawing/2014/main" id="{026118A1-38F6-4B34-84FF-BFBEA319880A}"/>
                  </a:ext>
                </a:extLst>
              </p:cNvPr>
              <p:cNvSpPr/>
              <p:nvPr/>
            </p:nvSpPr>
            <p:spPr>
              <a:xfrm>
                <a:off x="3693" y="3009"/>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5</a:t>
                </a:r>
                <a:endParaRPr sz="2400">
                  <a:solidFill>
                    <a:schemeClr val="lt1"/>
                  </a:solidFill>
                  <a:latin typeface="Tahoma"/>
                  <a:ea typeface="Tahoma"/>
                  <a:cs typeface="Tahoma"/>
                  <a:sym typeface="Tahoma"/>
                </a:endParaRPr>
              </a:p>
            </p:txBody>
          </p:sp>
          <p:sp>
            <p:nvSpPr>
              <p:cNvPr id="74" name="Google Shape;938;p97">
                <a:extLst>
                  <a:ext uri="{FF2B5EF4-FFF2-40B4-BE49-F238E27FC236}">
                    <a16:creationId xmlns:a16="http://schemas.microsoft.com/office/drawing/2014/main" id="{D650D2FE-E4B9-46B9-AD06-789F75DFAEE6}"/>
                  </a:ext>
                </a:extLst>
              </p:cNvPr>
              <p:cNvSpPr/>
              <p:nvPr/>
            </p:nvSpPr>
            <p:spPr>
              <a:xfrm>
                <a:off x="3693" y="2910"/>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6</a:t>
                </a:r>
                <a:endParaRPr sz="2400">
                  <a:solidFill>
                    <a:schemeClr val="lt1"/>
                  </a:solidFill>
                  <a:latin typeface="Tahoma"/>
                  <a:ea typeface="Tahoma"/>
                  <a:cs typeface="Tahoma"/>
                  <a:sym typeface="Tahoma"/>
                </a:endParaRPr>
              </a:p>
            </p:txBody>
          </p:sp>
          <p:sp>
            <p:nvSpPr>
              <p:cNvPr id="75" name="Google Shape;939;p97">
                <a:extLst>
                  <a:ext uri="{FF2B5EF4-FFF2-40B4-BE49-F238E27FC236}">
                    <a16:creationId xmlns:a16="http://schemas.microsoft.com/office/drawing/2014/main" id="{492700A0-9CE3-43BE-90AA-E601865229B2}"/>
                  </a:ext>
                </a:extLst>
              </p:cNvPr>
              <p:cNvSpPr/>
              <p:nvPr/>
            </p:nvSpPr>
            <p:spPr>
              <a:xfrm>
                <a:off x="3693" y="2814"/>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7</a:t>
                </a:r>
                <a:endParaRPr sz="2400">
                  <a:solidFill>
                    <a:schemeClr val="lt1"/>
                  </a:solidFill>
                  <a:latin typeface="Tahoma"/>
                  <a:ea typeface="Tahoma"/>
                  <a:cs typeface="Tahoma"/>
                  <a:sym typeface="Tahoma"/>
                </a:endParaRPr>
              </a:p>
            </p:txBody>
          </p:sp>
          <p:sp>
            <p:nvSpPr>
              <p:cNvPr id="76" name="Google Shape;940;p97">
                <a:extLst>
                  <a:ext uri="{FF2B5EF4-FFF2-40B4-BE49-F238E27FC236}">
                    <a16:creationId xmlns:a16="http://schemas.microsoft.com/office/drawing/2014/main" id="{2A925151-F178-4A19-97F0-50E5D13AFF08}"/>
                  </a:ext>
                </a:extLst>
              </p:cNvPr>
              <p:cNvSpPr/>
              <p:nvPr/>
            </p:nvSpPr>
            <p:spPr>
              <a:xfrm>
                <a:off x="3693" y="2716"/>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8</a:t>
                </a:r>
                <a:endParaRPr sz="2400">
                  <a:solidFill>
                    <a:schemeClr val="lt1"/>
                  </a:solidFill>
                  <a:latin typeface="Tahoma"/>
                  <a:ea typeface="Tahoma"/>
                  <a:cs typeface="Tahoma"/>
                  <a:sym typeface="Tahoma"/>
                </a:endParaRPr>
              </a:p>
            </p:txBody>
          </p:sp>
          <p:sp>
            <p:nvSpPr>
              <p:cNvPr id="77" name="Google Shape;941;p97">
                <a:extLst>
                  <a:ext uri="{FF2B5EF4-FFF2-40B4-BE49-F238E27FC236}">
                    <a16:creationId xmlns:a16="http://schemas.microsoft.com/office/drawing/2014/main" id="{12457B46-C045-45BC-8656-19514E51F5BE}"/>
                  </a:ext>
                </a:extLst>
              </p:cNvPr>
              <p:cNvSpPr/>
              <p:nvPr/>
            </p:nvSpPr>
            <p:spPr>
              <a:xfrm>
                <a:off x="3693" y="2619"/>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9</a:t>
                </a:r>
                <a:endParaRPr sz="2400">
                  <a:solidFill>
                    <a:schemeClr val="lt1"/>
                  </a:solidFill>
                  <a:latin typeface="Tahoma"/>
                  <a:ea typeface="Tahoma"/>
                  <a:cs typeface="Tahoma"/>
                  <a:sym typeface="Tahoma"/>
                </a:endParaRPr>
              </a:p>
            </p:txBody>
          </p:sp>
          <p:sp>
            <p:nvSpPr>
              <p:cNvPr id="78" name="Google Shape;942;p97">
                <a:extLst>
                  <a:ext uri="{FF2B5EF4-FFF2-40B4-BE49-F238E27FC236}">
                    <a16:creationId xmlns:a16="http://schemas.microsoft.com/office/drawing/2014/main" id="{C97255F7-71E8-4D86-BAEB-BF3AF6826D08}"/>
                  </a:ext>
                </a:extLst>
              </p:cNvPr>
              <p:cNvSpPr/>
              <p:nvPr/>
            </p:nvSpPr>
            <p:spPr>
              <a:xfrm>
                <a:off x="3667" y="2520"/>
                <a:ext cx="6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10</a:t>
                </a:r>
                <a:endParaRPr sz="2400">
                  <a:solidFill>
                    <a:schemeClr val="lt1"/>
                  </a:solidFill>
                  <a:latin typeface="Tahoma"/>
                  <a:ea typeface="Tahoma"/>
                  <a:cs typeface="Tahoma"/>
                  <a:sym typeface="Tahoma"/>
                </a:endParaRPr>
              </a:p>
            </p:txBody>
          </p:sp>
          <p:sp>
            <p:nvSpPr>
              <p:cNvPr id="79" name="Google Shape;943;p97">
                <a:extLst>
                  <a:ext uri="{FF2B5EF4-FFF2-40B4-BE49-F238E27FC236}">
                    <a16:creationId xmlns:a16="http://schemas.microsoft.com/office/drawing/2014/main" id="{2E032D09-EA3F-4726-8A20-C918D62A88E9}"/>
                  </a:ext>
                </a:extLst>
              </p:cNvPr>
              <p:cNvSpPr/>
              <p:nvPr/>
            </p:nvSpPr>
            <p:spPr>
              <a:xfrm>
                <a:off x="3737" y="35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0</a:t>
                </a:r>
                <a:endParaRPr sz="2400">
                  <a:solidFill>
                    <a:schemeClr val="lt1"/>
                  </a:solidFill>
                  <a:latin typeface="Tahoma"/>
                  <a:ea typeface="Tahoma"/>
                  <a:cs typeface="Tahoma"/>
                  <a:sym typeface="Tahoma"/>
                </a:endParaRPr>
              </a:p>
            </p:txBody>
          </p:sp>
          <p:sp>
            <p:nvSpPr>
              <p:cNvPr id="80" name="Google Shape;944;p97">
                <a:extLst>
                  <a:ext uri="{FF2B5EF4-FFF2-40B4-BE49-F238E27FC236}">
                    <a16:creationId xmlns:a16="http://schemas.microsoft.com/office/drawing/2014/main" id="{360F94A0-A5A1-42D5-BFE9-79DBFE82088F}"/>
                  </a:ext>
                </a:extLst>
              </p:cNvPr>
              <p:cNvSpPr/>
              <p:nvPr/>
            </p:nvSpPr>
            <p:spPr>
              <a:xfrm>
                <a:off x="3856" y="35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1</a:t>
                </a:r>
                <a:endParaRPr sz="2400">
                  <a:solidFill>
                    <a:schemeClr val="lt1"/>
                  </a:solidFill>
                  <a:latin typeface="Tahoma"/>
                  <a:ea typeface="Tahoma"/>
                  <a:cs typeface="Tahoma"/>
                  <a:sym typeface="Tahoma"/>
                </a:endParaRPr>
              </a:p>
            </p:txBody>
          </p:sp>
          <p:sp>
            <p:nvSpPr>
              <p:cNvPr id="81" name="Google Shape;945;p97">
                <a:extLst>
                  <a:ext uri="{FF2B5EF4-FFF2-40B4-BE49-F238E27FC236}">
                    <a16:creationId xmlns:a16="http://schemas.microsoft.com/office/drawing/2014/main" id="{5AE26257-F781-4312-A41A-8BA2F6C30799}"/>
                  </a:ext>
                </a:extLst>
              </p:cNvPr>
              <p:cNvSpPr/>
              <p:nvPr/>
            </p:nvSpPr>
            <p:spPr>
              <a:xfrm>
                <a:off x="3978" y="35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2</a:t>
                </a:r>
                <a:endParaRPr sz="2400">
                  <a:solidFill>
                    <a:schemeClr val="lt1"/>
                  </a:solidFill>
                  <a:latin typeface="Tahoma"/>
                  <a:ea typeface="Tahoma"/>
                  <a:cs typeface="Tahoma"/>
                  <a:sym typeface="Tahoma"/>
                </a:endParaRPr>
              </a:p>
            </p:txBody>
          </p:sp>
          <p:sp>
            <p:nvSpPr>
              <p:cNvPr id="82" name="Google Shape;946;p97">
                <a:extLst>
                  <a:ext uri="{FF2B5EF4-FFF2-40B4-BE49-F238E27FC236}">
                    <a16:creationId xmlns:a16="http://schemas.microsoft.com/office/drawing/2014/main" id="{ECAF1210-C5DD-4596-8CD2-37EC5D045987}"/>
                  </a:ext>
                </a:extLst>
              </p:cNvPr>
              <p:cNvSpPr/>
              <p:nvPr/>
            </p:nvSpPr>
            <p:spPr>
              <a:xfrm>
                <a:off x="4095" y="35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3</a:t>
                </a:r>
                <a:endParaRPr sz="2400">
                  <a:solidFill>
                    <a:schemeClr val="lt1"/>
                  </a:solidFill>
                  <a:latin typeface="Tahoma"/>
                  <a:ea typeface="Tahoma"/>
                  <a:cs typeface="Tahoma"/>
                  <a:sym typeface="Tahoma"/>
                </a:endParaRPr>
              </a:p>
            </p:txBody>
          </p:sp>
          <p:sp>
            <p:nvSpPr>
              <p:cNvPr id="83" name="Google Shape;947;p97">
                <a:extLst>
                  <a:ext uri="{FF2B5EF4-FFF2-40B4-BE49-F238E27FC236}">
                    <a16:creationId xmlns:a16="http://schemas.microsoft.com/office/drawing/2014/main" id="{114E5EBE-C583-4EED-A871-A14E1BF12378}"/>
                  </a:ext>
                </a:extLst>
              </p:cNvPr>
              <p:cNvSpPr/>
              <p:nvPr/>
            </p:nvSpPr>
            <p:spPr>
              <a:xfrm>
                <a:off x="4214" y="35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4</a:t>
                </a:r>
                <a:endParaRPr sz="2400">
                  <a:solidFill>
                    <a:schemeClr val="lt1"/>
                  </a:solidFill>
                  <a:latin typeface="Tahoma"/>
                  <a:ea typeface="Tahoma"/>
                  <a:cs typeface="Tahoma"/>
                  <a:sym typeface="Tahoma"/>
                </a:endParaRPr>
              </a:p>
            </p:txBody>
          </p:sp>
          <p:sp>
            <p:nvSpPr>
              <p:cNvPr id="84" name="Google Shape;948;p97">
                <a:extLst>
                  <a:ext uri="{FF2B5EF4-FFF2-40B4-BE49-F238E27FC236}">
                    <a16:creationId xmlns:a16="http://schemas.microsoft.com/office/drawing/2014/main" id="{5FB88736-D953-4C99-8083-B2A91E762036}"/>
                  </a:ext>
                </a:extLst>
              </p:cNvPr>
              <p:cNvSpPr/>
              <p:nvPr/>
            </p:nvSpPr>
            <p:spPr>
              <a:xfrm>
                <a:off x="4336" y="35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5</a:t>
                </a:r>
                <a:endParaRPr sz="2400">
                  <a:solidFill>
                    <a:schemeClr val="lt1"/>
                  </a:solidFill>
                  <a:latin typeface="Tahoma"/>
                  <a:ea typeface="Tahoma"/>
                  <a:cs typeface="Tahoma"/>
                  <a:sym typeface="Tahoma"/>
                </a:endParaRPr>
              </a:p>
            </p:txBody>
          </p:sp>
          <p:sp>
            <p:nvSpPr>
              <p:cNvPr id="85" name="Google Shape;949;p97">
                <a:extLst>
                  <a:ext uri="{FF2B5EF4-FFF2-40B4-BE49-F238E27FC236}">
                    <a16:creationId xmlns:a16="http://schemas.microsoft.com/office/drawing/2014/main" id="{1EDAE7D0-53EC-4C67-806F-ECA01B688BF4}"/>
                  </a:ext>
                </a:extLst>
              </p:cNvPr>
              <p:cNvSpPr/>
              <p:nvPr/>
            </p:nvSpPr>
            <p:spPr>
              <a:xfrm>
                <a:off x="4457" y="35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6</a:t>
                </a:r>
                <a:endParaRPr sz="2400">
                  <a:solidFill>
                    <a:schemeClr val="lt1"/>
                  </a:solidFill>
                  <a:latin typeface="Tahoma"/>
                  <a:ea typeface="Tahoma"/>
                  <a:cs typeface="Tahoma"/>
                  <a:sym typeface="Tahoma"/>
                </a:endParaRPr>
              </a:p>
            </p:txBody>
          </p:sp>
          <p:sp>
            <p:nvSpPr>
              <p:cNvPr id="86" name="Google Shape;950;p97">
                <a:extLst>
                  <a:ext uri="{FF2B5EF4-FFF2-40B4-BE49-F238E27FC236}">
                    <a16:creationId xmlns:a16="http://schemas.microsoft.com/office/drawing/2014/main" id="{305BE1C4-70EE-4BB8-90E6-72E9A0098BA1}"/>
                  </a:ext>
                </a:extLst>
              </p:cNvPr>
              <p:cNvSpPr/>
              <p:nvPr/>
            </p:nvSpPr>
            <p:spPr>
              <a:xfrm>
                <a:off x="4577" y="35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7</a:t>
                </a:r>
                <a:endParaRPr sz="2400">
                  <a:solidFill>
                    <a:schemeClr val="lt1"/>
                  </a:solidFill>
                  <a:latin typeface="Tahoma"/>
                  <a:ea typeface="Tahoma"/>
                  <a:cs typeface="Tahoma"/>
                  <a:sym typeface="Tahoma"/>
                </a:endParaRPr>
              </a:p>
            </p:txBody>
          </p:sp>
          <p:sp>
            <p:nvSpPr>
              <p:cNvPr id="87" name="Google Shape;951;p97">
                <a:extLst>
                  <a:ext uri="{FF2B5EF4-FFF2-40B4-BE49-F238E27FC236}">
                    <a16:creationId xmlns:a16="http://schemas.microsoft.com/office/drawing/2014/main" id="{9FE90C10-ECD4-42CB-81B2-BFD98F5ED51D}"/>
                  </a:ext>
                </a:extLst>
              </p:cNvPr>
              <p:cNvSpPr/>
              <p:nvPr/>
            </p:nvSpPr>
            <p:spPr>
              <a:xfrm>
                <a:off x="4694" y="3562"/>
                <a:ext cx="31"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8</a:t>
                </a:r>
                <a:endParaRPr sz="2400">
                  <a:solidFill>
                    <a:schemeClr val="lt1"/>
                  </a:solidFill>
                  <a:latin typeface="Tahoma"/>
                  <a:ea typeface="Tahoma"/>
                  <a:cs typeface="Tahoma"/>
                  <a:sym typeface="Tahoma"/>
                </a:endParaRPr>
              </a:p>
            </p:txBody>
          </p:sp>
          <p:sp>
            <p:nvSpPr>
              <p:cNvPr id="88" name="Google Shape;952;p97">
                <a:extLst>
                  <a:ext uri="{FF2B5EF4-FFF2-40B4-BE49-F238E27FC236}">
                    <a16:creationId xmlns:a16="http://schemas.microsoft.com/office/drawing/2014/main" id="{ADD208AC-93F1-4E64-9A0A-EF8E5053287E}"/>
                  </a:ext>
                </a:extLst>
              </p:cNvPr>
              <p:cNvSpPr/>
              <p:nvPr/>
            </p:nvSpPr>
            <p:spPr>
              <a:xfrm>
                <a:off x="4815" y="3562"/>
                <a:ext cx="3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9</a:t>
                </a:r>
                <a:endParaRPr sz="2400">
                  <a:solidFill>
                    <a:schemeClr val="lt1"/>
                  </a:solidFill>
                  <a:latin typeface="Tahoma"/>
                  <a:ea typeface="Tahoma"/>
                  <a:cs typeface="Tahoma"/>
                  <a:sym typeface="Tahoma"/>
                </a:endParaRPr>
              </a:p>
            </p:txBody>
          </p:sp>
          <p:sp>
            <p:nvSpPr>
              <p:cNvPr id="89" name="Google Shape;953;p97">
                <a:extLst>
                  <a:ext uri="{FF2B5EF4-FFF2-40B4-BE49-F238E27FC236}">
                    <a16:creationId xmlns:a16="http://schemas.microsoft.com/office/drawing/2014/main" id="{0A060B27-F4DD-42E9-A877-962799E745AB}"/>
                  </a:ext>
                </a:extLst>
              </p:cNvPr>
              <p:cNvSpPr/>
              <p:nvPr/>
            </p:nvSpPr>
            <p:spPr>
              <a:xfrm>
                <a:off x="4923" y="3562"/>
                <a:ext cx="60" cy="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a:solidFill>
                      <a:srgbClr val="000000"/>
                    </a:solidFill>
                    <a:latin typeface="Times New Roman"/>
                    <a:ea typeface="Times New Roman"/>
                    <a:cs typeface="Times New Roman"/>
                    <a:sym typeface="Times New Roman"/>
                  </a:rPr>
                  <a:t>10</a:t>
                </a:r>
                <a:endParaRPr sz="2400">
                  <a:solidFill>
                    <a:schemeClr val="lt1"/>
                  </a:solidFill>
                  <a:latin typeface="Tahoma"/>
                  <a:ea typeface="Tahoma"/>
                  <a:cs typeface="Tahoma"/>
                  <a:sym typeface="Tahoma"/>
                </a:endParaRPr>
              </a:p>
            </p:txBody>
          </p:sp>
          <p:sp>
            <p:nvSpPr>
              <p:cNvPr id="90" name="Google Shape;954;p97">
                <a:extLst>
                  <a:ext uri="{FF2B5EF4-FFF2-40B4-BE49-F238E27FC236}">
                    <a16:creationId xmlns:a16="http://schemas.microsoft.com/office/drawing/2014/main" id="{E3C10D6D-6FA4-408B-A6F1-2ED28F043527}"/>
                  </a:ext>
                </a:extLst>
              </p:cNvPr>
              <p:cNvSpPr/>
              <p:nvPr/>
            </p:nvSpPr>
            <p:spPr>
              <a:xfrm>
                <a:off x="3616" y="2464"/>
                <a:ext cx="1396" cy="1208"/>
              </a:xfrm>
              <a:prstGeom prst="rect">
                <a:avLst/>
              </a:prstGeom>
              <a:no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91" name="Google Shape;955;p97">
                <a:extLst>
                  <a:ext uri="{FF2B5EF4-FFF2-40B4-BE49-F238E27FC236}">
                    <a16:creationId xmlns:a16="http://schemas.microsoft.com/office/drawing/2014/main" id="{3E1289D1-0586-4764-BB18-B17DF82C15FF}"/>
                  </a:ext>
                </a:extLst>
              </p:cNvPr>
              <p:cNvSpPr/>
              <p:nvPr/>
            </p:nvSpPr>
            <p:spPr>
              <a:xfrm>
                <a:off x="3955" y="2658"/>
                <a:ext cx="488" cy="597"/>
              </a:xfrm>
              <a:custGeom>
                <a:avLst/>
                <a:gdLst/>
                <a:ahLst/>
                <a:cxnLst/>
                <a:rect l="l" t="t" r="r" b="b"/>
                <a:pathLst>
                  <a:path w="728" h="896" extrusionOk="0">
                    <a:moveTo>
                      <a:pt x="199" y="7"/>
                    </a:moveTo>
                    <a:cubicBezTo>
                      <a:pt x="148" y="19"/>
                      <a:pt x="135" y="54"/>
                      <a:pt x="110" y="96"/>
                    </a:cubicBezTo>
                    <a:cubicBezTo>
                      <a:pt x="101" y="111"/>
                      <a:pt x="90" y="125"/>
                      <a:pt x="80" y="140"/>
                    </a:cubicBezTo>
                    <a:cubicBezTo>
                      <a:pt x="75" y="147"/>
                      <a:pt x="65" y="162"/>
                      <a:pt x="65" y="162"/>
                    </a:cubicBezTo>
                    <a:cubicBezTo>
                      <a:pt x="50" y="210"/>
                      <a:pt x="33" y="254"/>
                      <a:pt x="21" y="303"/>
                    </a:cubicBezTo>
                    <a:cubicBezTo>
                      <a:pt x="4" y="446"/>
                      <a:pt x="0" y="574"/>
                      <a:pt x="65" y="703"/>
                    </a:cubicBezTo>
                    <a:cubicBezTo>
                      <a:pt x="79" y="731"/>
                      <a:pt x="83" y="744"/>
                      <a:pt x="110" y="763"/>
                    </a:cubicBezTo>
                    <a:cubicBezTo>
                      <a:pt x="159" y="835"/>
                      <a:pt x="250" y="874"/>
                      <a:pt x="332" y="896"/>
                    </a:cubicBezTo>
                    <a:cubicBezTo>
                      <a:pt x="394" y="889"/>
                      <a:pt x="441" y="878"/>
                      <a:pt x="495" y="851"/>
                    </a:cubicBezTo>
                    <a:cubicBezTo>
                      <a:pt x="537" y="789"/>
                      <a:pt x="571" y="751"/>
                      <a:pt x="636" y="711"/>
                    </a:cubicBezTo>
                    <a:cubicBezTo>
                      <a:pt x="660" y="674"/>
                      <a:pt x="672" y="647"/>
                      <a:pt x="688" y="607"/>
                    </a:cubicBezTo>
                    <a:cubicBezTo>
                      <a:pt x="694" y="593"/>
                      <a:pt x="697" y="578"/>
                      <a:pt x="702" y="563"/>
                    </a:cubicBezTo>
                    <a:cubicBezTo>
                      <a:pt x="705" y="555"/>
                      <a:pt x="710" y="540"/>
                      <a:pt x="710" y="540"/>
                    </a:cubicBezTo>
                    <a:cubicBezTo>
                      <a:pt x="720" y="459"/>
                      <a:pt x="728" y="366"/>
                      <a:pt x="680" y="296"/>
                    </a:cubicBezTo>
                    <a:cubicBezTo>
                      <a:pt x="659" y="231"/>
                      <a:pt x="621" y="176"/>
                      <a:pt x="569" y="133"/>
                    </a:cubicBezTo>
                    <a:cubicBezTo>
                      <a:pt x="550" y="117"/>
                      <a:pt x="530" y="103"/>
                      <a:pt x="510" y="88"/>
                    </a:cubicBezTo>
                    <a:cubicBezTo>
                      <a:pt x="496" y="77"/>
                      <a:pt x="465" y="59"/>
                      <a:pt x="465" y="59"/>
                    </a:cubicBezTo>
                    <a:cubicBezTo>
                      <a:pt x="428" y="0"/>
                      <a:pt x="358" y="5"/>
                      <a:pt x="295" y="0"/>
                    </a:cubicBezTo>
                    <a:cubicBezTo>
                      <a:pt x="265" y="2"/>
                      <a:pt x="236" y="3"/>
                      <a:pt x="206" y="7"/>
                    </a:cubicBezTo>
                    <a:cubicBezTo>
                      <a:pt x="198" y="8"/>
                      <a:pt x="192" y="14"/>
                      <a:pt x="184" y="14"/>
                    </a:cubicBezTo>
                    <a:cubicBezTo>
                      <a:pt x="178" y="14"/>
                      <a:pt x="194" y="9"/>
                      <a:pt x="199" y="7"/>
                    </a:cubicBezTo>
                    <a:close/>
                  </a:path>
                </a:pathLst>
              </a:custGeom>
              <a:noFill/>
              <a:ln w="1905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92" name="Google Shape;956;p97">
                <a:extLst>
                  <a:ext uri="{FF2B5EF4-FFF2-40B4-BE49-F238E27FC236}">
                    <a16:creationId xmlns:a16="http://schemas.microsoft.com/office/drawing/2014/main" id="{164497C3-3BB8-4665-8CCA-877B54D65F7E}"/>
                  </a:ext>
                </a:extLst>
              </p:cNvPr>
              <p:cNvSpPr/>
              <p:nvPr/>
            </p:nvSpPr>
            <p:spPr>
              <a:xfrm>
                <a:off x="4258" y="2900"/>
                <a:ext cx="538" cy="593"/>
              </a:xfrm>
              <a:custGeom>
                <a:avLst/>
                <a:gdLst/>
                <a:ahLst/>
                <a:cxnLst/>
                <a:rect l="l" t="t" r="r" b="b"/>
                <a:pathLst>
                  <a:path w="802" h="889" extrusionOk="0">
                    <a:moveTo>
                      <a:pt x="510" y="44"/>
                    </a:moveTo>
                    <a:cubicBezTo>
                      <a:pt x="455" y="80"/>
                      <a:pt x="422" y="133"/>
                      <a:pt x="376" y="177"/>
                    </a:cubicBezTo>
                    <a:cubicBezTo>
                      <a:pt x="346" y="236"/>
                      <a:pt x="298" y="273"/>
                      <a:pt x="236" y="296"/>
                    </a:cubicBezTo>
                    <a:cubicBezTo>
                      <a:pt x="231" y="303"/>
                      <a:pt x="227" y="312"/>
                      <a:pt x="221" y="318"/>
                    </a:cubicBezTo>
                    <a:cubicBezTo>
                      <a:pt x="215" y="324"/>
                      <a:pt x="205" y="326"/>
                      <a:pt x="199" y="333"/>
                    </a:cubicBezTo>
                    <a:cubicBezTo>
                      <a:pt x="194" y="339"/>
                      <a:pt x="195" y="348"/>
                      <a:pt x="191" y="355"/>
                    </a:cubicBezTo>
                    <a:cubicBezTo>
                      <a:pt x="185" y="366"/>
                      <a:pt x="176" y="375"/>
                      <a:pt x="169" y="385"/>
                    </a:cubicBezTo>
                    <a:cubicBezTo>
                      <a:pt x="156" y="422"/>
                      <a:pt x="155" y="463"/>
                      <a:pt x="132" y="496"/>
                    </a:cubicBezTo>
                    <a:cubicBezTo>
                      <a:pt x="126" y="504"/>
                      <a:pt x="116" y="510"/>
                      <a:pt x="110" y="518"/>
                    </a:cubicBezTo>
                    <a:cubicBezTo>
                      <a:pt x="99" y="532"/>
                      <a:pt x="80" y="562"/>
                      <a:pt x="80" y="562"/>
                    </a:cubicBezTo>
                    <a:cubicBezTo>
                      <a:pt x="68" y="602"/>
                      <a:pt x="78" y="578"/>
                      <a:pt x="43" y="629"/>
                    </a:cubicBezTo>
                    <a:cubicBezTo>
                      <a:pt x="28" y="651"/>
                      <a:pt x="22" y="678"/>
                      <a:pt x="13" y="703"/>
                    </a:cubicBezTo>
                    <a:cubicBezTo>
                      <a:pt x="15" y="727"/>
                      <a:pt x="0" y="812"/>
                      <a:pt x="36" y="844"/>
                    </a:cubicBezTo>
                    <a:cubicBezTo>
                      <a:pt x="49" y="856"/>
                      <a:pt x="65" y="864"/>
                      <a:pt x="80" y="874"/>
                    </a:cubicBezTo>
                    <a:cubicBezTo>
                      <a:pt x="93" y="883"/>
                      <a:pt x="124" y="888"/>
                      <a:pt x="124" y="888"/>
                    </a:cubicBezTo>
                    <a:cubicBezTo>
                      <a:pt x="167" y="886"/>
                      <a:pt x="287" y="889"/>
                      <a:pt x="354" y="874"/>
                    </a:cubicBezTo>
                    <a:cubicBezTo>
                      <a:pt x="410" y="861"/>
                      <a:pt x="461" y="835"/>
                      <a:pt x="517" y="822"/>
                    </a:cubicBezTo>
                    <a:cubicBezTo>
                      <a:pt x="534" y="811"/>
                      <a:pt x="553" y="804"/>
                      <a:pt x="569" y="792"/>
                    </a:cubicBezTo>
                    <a:cubicBezTo>
                      <a:pt x="613" y="757"/>
                      <a:pt x="651" y="702"/>
                      <a:pt x="673" y="651"/>
                    </a:cubicBezTo>
                    <a:cubicBezTo>
                      <a:pt x="680" y="634"/>
                      <a:pt x="685" y="615"/>
                      <a:pt x="695" y="600"/>
                    </a:cubicBezTo>
                    <a:cubicBezTo>
                      <a:pt x="711" y="577"/>
                      <a:pt x="747" y="533"/>
                      <a:pt x="747" y="533"/>
                    </a:cubicBezTo>
                    <a:cubicBezTo>
                      <a:pt x="756" y="504"/>
                      <a:pt x="784" y="451"/>
                      <a:pt x="784" y="451"/>
                    </a:cubicBezTo>
                    <a:cubicBezTo>
                      <a:pt x="787" y="439"/>
                      <a:pt x="798" y="395"/>
                      <a:pt x="798" y="385"/>
                    </a:cubicBezTo>
                    <a:cubicBezTo>
                      <a:pt x="798" y="264"/>
                      <a:pt x="802" y="46"/>
                      <a:pt x="650" y="0"/>
                    </a:cubicBezTo>
                    <a:cubicBezTo>
                      <a:pt x="598" y="5"/>
                      <a:pt x="575" y="6"/>
                      <a:pt x="532" y="22"/>
                    </a:cubicBezTo>
                    <a:cubicBezTo>
                      <a:pt x="516" y="46"/>
                      <a:pt x="526" y="44"/>
                      <a:pt x="510" y="44"/>
                    </a:cubicBezTo>
                    <a:close/>
                  </a:path>
                </a:pathLst>
              </a:custGeom>
              <a:noFill/>
              <a:ln w="1905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93" name="Google Shape;957;p97">
                <a:extLst>
                  <a:ext uri="{FF2B5EF4-FFF2-40B4-BE49-F238E27FC236}">
                    <a16:creationId xmlns:a16="http://schemas.microsoft.com/office/drawing/2014/main" id="{6A5828B9-5AA1-4C07-9B9E-08F15C354B61}"/>
                  </a:ext>
                </a:extLst>
              </p:cNvPr>
              <p:cNvSpPr/>
              <p:nvPr/>
            </p:nvSpPr>
            <p:spPr>
              <a:xfrm>
                <a:off x="4080" y="2880"/>
                <a:ext cx="48" cy="96"/>
              </a:xfrm>
              <a:prstGeom prst="plus">
                <a:avLst>
                  <a:gd name="adj" fmla="val 25000"/>
                </a:avLst>
              </a:prstGeom>
              <a:solidFill>
                <a:schemeClr val="accent1"/>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94" name="Google Shape;958;p97">
                <a:extLst>
                  <a:ext uri="{FF2B5EF4-FFF2-40B4-BE49-F238E27FC236}">
                    <a16:creationId xmlns:a16="http://schemas.microsoft.com/office/drawing/2014/main" id="{F854ECBF-727D-4C22-A36E-DE697D9908B7}"/>
                  </a:ext>
                </a:extLst>
              </p:cNvPr>
              <p:cNvSpPr/>
              <p:nvPr/>
            </p:nvSpPr>
            <p:spPr>
              <a:xfrm>
                <a:off x="4560" y="3168"/>
                <a:ext cx="48" cy="96"/>
              </a:xfrm>
              <a:prstGeom prst="plus">
                <a:avLst>
                  <a:gd name="adj" fmla="val 25000"/>
                </a:avLst>
              </a:prstGeom>
              <a:solidFill>
                <a:schemeClr val="accent1"/>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grpSp>
        <p:cxnSp>
          <p:nvCxnSpPr>
            <p:cNvPr id="9" name="Google Shape;959;p97">
              <a:extLst>
                <a:ext uri="{FF2B5EF4-FFF2-40B4-BE49-F238E27FC236}">
                  <a16:creationId xmlns:a16="http://schemas.microsoft.com/office/drawing/2014/main" id="{88C06376-B9C5-4808-B3D9-E56B840D38D6}"/>
                </a:ext>
              </a:extLst>
            </p:cNvPr>
            <p:cNvCxnSpPr/>
            <p:nvPr/>
          </p:nvCxnSpPr>
          <p:spPr>
            <a:xfrm>
              <a:off x="2784" y="3648"/>
              <a:ext cx="528" cy="0"/>
            </a:xfrm>
            <a:prstGeom prst="straightConnector1">
              <a:avLst/>
            </a:prstGeom>
            <a:noFill/>
            <a:ln w="9525" cap="flat" cmpd="sng">
              <a:solidFill>
                <a:schemeClr val="dk1"/>
              </a:solidFill>
              <a:prstDash val="solid"/>
              <a:miter lim="800000"/>
              <a:headEnd type="none" w="med" len="med"/>
              <a:tailEnd type="triangle" w="med" len="med"/>
            </a:ln>
          </p:spPr>
        </p:cxnSp>
      </p:grpSp>
      <p:sp>
        <p:nvSpPr>
          <p:cNvPr id="3" name="Rectangle 2">
            <a:extLst>
              <a:ext uri="{FF2B5EF4-FFF2-40B4-BE49-F238E27FC236}">
                <a16:creationId xmlns:a16="http://schemas.microsoft.com/office/drawing/2014/main" id="{C3E18B6B-2C82-4AC0-B43C-7DD60852B45E}"/>
              </a:ext>
            </a:extLst>
          </p:cNvPr>
          <p:cNvSpPr/>
          <p:nvPr/>
        </p:nvSpPr>
        <p:spPr>
          <a:xfrm>
            <a:off x="225288" y="1318043"/>
            <a:ext cx="838691" cy="369332"/>
          </a:xfrm>
          <a:prstGeom prst="rect">
            <a:avLst/>
          </a:prstGeom>
        </p:spPr>
        <p:txBody>
          <a:bodyPr wrap="none">
            <a:spAutoFit/>
          </a:bodyPr>
          <a:lstStyle/>
          <a:p>
            <a:r>
              <a:rPr lang="de-DE" b="1" dirty="0"/>
              <a:t>NOTE</a:t>
            </a:r>
          </a:p>
        </p:txBody>
      </p:sp>
    </p:spTree>
    <p:extLst>
      <p:ext uri="{BB962C8B-B14F-4D97-AF65-F5344CB8AC3E}">
        <p14:creationId xmlns:p14="http://schemas.microsoft.com/office/powerpoint/2010/main" val="702464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4" name="Title 1">
            <a:extLst>
              <a:ext uri="{FF2B5EF4-FFF2-40B4-BE49-F238E27FC236}">
                <a16:creationId xmlns:a16="http://schemas.microsoft.com/office/drawing/2014/main" id="{D2C211BE-FBDE-4A6A-96EE-25D6678C7220}"/>
              </a:ext>
            </a:extLst>
          </p:cNvPr>
          <p:cNvSpPr txBox="1">
            <a:spLocks/>
          </p:cNvSpPr>
          <p:nvPr/>
        </p:nvSpPr>
        <p:spPr>
          <a:xfrm>
            <a:off x="3422074" y="2743200"/>
            <a:ext cx="5714999" cy="685800"/>
          </a:xfrm>
          <a:prstGeom prst="rect">
            <a:avLst/>
          </a:prstGeom>
          <a:ln>
            <a:noFill/>
          </a:ln>
        </p:spPr>
        <p:txBody>
          <a:bodyPr vert="horz" lIns="91440" tIns="45720" rIns="91440" bIns="45720" rtlCol="0" anchor="b" anchorCtr="0">
            <a:noAutofit/>
          </a:bodyPr>
          <a:lstStyle>
            <a:lvl1pPr algn="ctr" defTabSz="914400" rtl="0" eaLnBrk="1" latinLnBrk="0" hangingPunct="1">
              <a:spcBef>
                <a:spcPct val="0"/>
              </a:spcBef>
              <a:buNone/>
              <a:defRPr sz="4000" kern="1200">
                <a:solidFill>
                  <a:srgbClr val="005828"/>
                </a:solidFill>
                <a:latin typeface="Calibri" pitchFamily="34" charset="0"/>
                <a:ea typeface="+mj-ea"/>
                <a:cs typeface="Calibri"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tr-TR" sz="2800" b="1" dirty="0">
                <a:latin typeface="Roboto"/>
              </a:rPr>
              <a:t>Hierarchical Algorithms</a:t>
            </a:r>
            <a:endParaRPr lang="en-US" sz="2800" b="1" i="1" dirty="0">
              <a:latin typeface="Tahoma" pitchFamily="34" charset="0"/>
              <a:ea typeface="Tahoma" pitchFamily="34" charset="0"/>
              <a:cs typeface="Tahoma" pitchFamily="34" charset="0"/>
            </a:endParaRPr>
          </a:p>
        </p:txBody>
      </p:sp>
      <p:pic>
        <p:nvPicPr>
          <p:cNvPr id="6" name="Picture 5">
            <a:extLst>
              <a:ext uri="{FF2B5EF4-FFF2-40B4-BE49-F238E27FC236}">
                <a16:creationId xmlns:a16="http://schemas.microsoft.com/office/drawing/2014/main" id="{7578B0CB-2E82-488E-B3C0-6C7F50C52A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178" y="3429000"/>
            <a:ext cx="4802656" cy="126386"/>
          </a:xfrm>
          <a:prstGeom prst="rect">
            <a:avLst/>
          </a:prstGeom>
        </p:spPr>
      </p:pic>
    </p:spTree>
    <p:extLst>
      <p:ext uri="{BB962C8B-B14F-4D97-AF65-F5344CB8AC3E}">
        <p14:creationId xmlns:p14="http://schemas.microsoft.com/office/powerpoint/2010/main" val="36322463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C93219E5-C458-4666-AE81-5AD6D6C7A6D6}"/>
              </a:ext>
            </a:extLst>
          </p:cNvPr>
          <p:cNvSpPr/>
          <p:nvPr/>
        </p:nvSpPr>
        <p:spPr>
          <a:xfrm>
            <a:off x="228600" y="1143000"/>
            <a:ext cx="8690112" cy="2031325"/>
          </a:xfrm>
          <a:prstGeom prst="rect">
            <a:avLst/>
          </a:prstGeom>
        </p:spPr>
        <p:txBody>
          <a:bodyPr wrap="square">
            <a:spAutoFit/>
          </a:bodyPr>
          <a:lstStyle/>
          <a:p>
            <a:r>
              <a:rPr lang="en-US" dirty="0">
                <a:solidFill>
                  <a:srgbClr val="292929"/>
                </a:solidFill>
              </a:rPr>
              <a:t>There are two types of hierarchical clustering algorithms:</a:t>
            </a:r>
            <a:endParaRPr lang="tr-TR" dirty="0">
              <a:solidFill>
                <a:srgbClr val="292929"/>
              </a:solidFill>
            </a:endParaRPr>
          </a:p>
          <a:p>
            <a:endParaRPr lang="en-US" dirty="0">
              <a:solidFill>
                <a:srgbClr val="292929"/>
              </a:solidFill>
            </a:endParaRPr>
          </a:p>
          <a:p>
            <a:pPr marL="285750" indent="-285750">
              <a:buFont typeface="Arial" panose="020B0604020202020204" pitchFamily="34" charset="0"/>
              <a:buChar char="•"/>
            </a:pPr>
            <a:r>
              <a:rPr lang="en-US" dirty="0">
                <a:solidFill>
                  <a:srgbClr val="292929"/>
                </a:solidFill>
              </a:rPr>
              <a:t>Agglomerative — Bottom up approach. Start with many small clusters and merge them together to create bigger clusters.</a:t>
            </a:r>
            <a:endParaRPr lang="tr-TR" dirty="0">
              <a:solidFill>
                <a:srgbClr val="292929"/>
              </a:solidFill>
            </a:endParaRPr>
          </a:p>
          <a:p>
            <a:pPr marL="285750" indent="-285750">
              <a:buFont typeface="Arial" panose="020B0604020202020204" pitchFamily="34" charset="0"/>
              <a:buChar char="•"/>
            </a:pPr>
            <a:endParaRPr lang="tr-TR" dirty="0">
              <a:solidFill>
                <a:srgbClr val="292929"/>
              </a:solidFill>
            </a:endParaRPr>
          </a:p>
          <a:p>
            <a:pPr marL="285750" indent="-285750">
              <a:buFont typeface="Arial" panose="020B0604020202020204" pitchFamily="34" charset="0"/>
              <a:buChar char="•"/>
            </a:pPr>
            <a:r>
              <a:rPr lang="en-US" dirty="0">
                <a:solidFill>
                  <a:srgbClr val="292929"/>
                </a:solidFill>
              </a:rPr>
              <a:t>Divisive — Top down approach. Start with a single cluster than break it up into smaller clusters.</a:t>
            </a:r>
            <a:endParaRPr lang="en-US" b="0" i="0" dirty="0">
              <a:solidFill>
                <a:srgbClr val="292929"/>
              </a:solidFill>
              <a:effectLst/>
            </a:endParaRPr>
          </a:p>
        </p:txBody>
      </p:sp>
      <p:pic>
        <p:nvPicPr>
          <p:cNvPr id="3" name="Picture 2">
            <a:extLst>
              <a:ext uri="{FF2B5EF4-FFF2-40B4-BE49-F238E27FC236}">
                <a16:creationId xmlns:a16="http://schemas.microsoft.com/office/drawing/2014/main" id="{343A8262-7CDD-4EA8-97B4-B6B47E6A00A3}"/>
              </a:ext>
            </a:extLst>
          </p:cNvPr>
          <p:cNvPicPr>
            <a:picLocks noChangeAspect="1"/>
          </p:cNvPicPr>
          <p:nvPr/>
        </p:nvPicPr>
        <p:blipFill>
          <a:blip r:embed="rId3"/>
          <a:stretch>
            <a:fillRect/>
          </a:stretch>
        </p:blipFill>
        <p:spPr>
          <a:xfrm>
            <a:off x="1800225" y="3358959"/>
            <a:ext cx="5543550" cy="3133916"/>
          </a:xfrm>
          <a:prstGeom prst="rect">
            <a:avLst/>
          </a:prstGeom>
        </p:spPr>
      </p:pic>
    </p:spTree>
    <p:extLst>
      <p:ext uri="{BB962C8B-B14F-4D97-AF65-F5344CB8AC3E}">
        <p14:creationId xmlns:p14="http://schemas.microsoft.com/office/powerpoint/2010/main" val="4276643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EFB794F7-B0B0-489F-8B21-353E2A4C7F5A}"/>
              </a:ext>
            </a:extLst>
          </p:cNvPr>
          <p:cNvSpPr/>
          <p:nvPr/>
        </p:nvSpPr>
        <p:spPr>
          <a:xfrm>
            <a:off x="228600" y="1143001"/>
            <a:ext cx="8690112" cy="2031325"/>
          </a:xfrm>
          <a:prstGeom prst="rect">
            <a:avLst/>
          </a:prstGeom>
        </p:spPr>
        <p:txBody>
          <a:bodyPr wrap="square">
            <a:spAutoFit/>
          </a:bodyPr>
          <a:lstStyle/>
          <a:p>
            <a:r>
              <a:rPr lang="en-US" b="1" dirty="0">
                <a:solidFill>
                  <a:srgbClr val="292929"/>
                </a:solidFill>
              </a:rPr>
              <a:t>Pros</a:t>
            </a:r>
          </a:p>
          <a:p>
            <a:pPr>
              <a:buFont typeface="Arial" panose="020B0604020202020204" pitchFamily="34" charset="0"/>
              <a:buChar char="•"/>
            </a:pPr>
            <a:r>
              <a:rPr lang="en-US" dirty="0">
                <a:solidFill>
                  <a:srgbClr val="292929"/>
                </a:solidFill>
              </a:rPr>
              <a:t>No assumption of a particular number of clusters (i.e. k-means)</a:t>
            </a:r>
          </a:p>
          <a:p>
            <a:pPr>
              <a:buFont typeface="Arial" panose="020B0604020202020204" pitchFamily="34" charset="0"/>
              <a:buChar char="•"/>
            </a:pPr>
            <a:r>
              <a:rPr lang="en-US" dirty="0">
                <a:solidFill>
                  <a:srgbClr val="292929"/>
                </a:solidFill>
              </a:rPr>
              <a:t>May correspond to meaningful taxonomies</a:t>
            </a:r>
            <a:endParaRPr lang="tr-TR" dirty="0">
              <a:solidFill>
                <a:srgbClr val="292929"/>
              </a:solidFill>
            </a:endParaRPr>
          </a:p>
          <a:p>
            <a:endParaRPr lang="en-US" dirty="0">
              <a:solidFill>
                <a:srgbClr val="292929"/>
              </a:solidFill>
            </a:endParaRPr>
          </a:p>
          <a:p>
            <a:r>
              <a:rPr lang="en-US" b="1" dirty="0">
                <a:solidFill>
                  <a:srgbClr val="FF0000"/>
                </a:solidFill>
              </a:rPr>
              <a:t>Cons</a:t>
            </a:r>
          </a:p>
          <a:p>
            <a:pPr>
              <a:buFont typeface="Arial" panose="020B0604020202020204" pitchFamily="34" charset="0"/>
              <a:buChar char="•"/>
            </a:pPr>
            <a:r>
              <a:rPr lang="en-US" dirty="0">
                <a:solidFill>
                  <a:srgbClr val="292929"/>
                </a:solidFill>
              </a:rPr>
              <a:t>Once a decision is made to combine two clusters, it can’t be undone</a:t>
            </a:r>
          </a:p>
          <a:p>
            <a:pPr>
              <a:buFont typeface="Arial" panose="020B0604020202020204" pitchFamily="34" charset="0"/>
              <a:buChar char="•"/>
            </a:pPr>
            <a:r>
              <a:rPr lang="en-US" dirty="0">
                <a:solidFill>
                  <a:srgbClr val="292929"/>
                </a:solidFill>
              </a:rPr>
              <a:t>Too slow for large data sets, O(𝑛2 log(𝑛))</a:t>
            </a:r>
            <a:endParaRPr lang="en-US" b="0" i="0" dirty="0">
              <a:solidFill>
                <a:srgbClr val="292929"/>
              </a:solidFill>
              <a:effectLst/>
            </a:endParaRPr>
          </a:p>
        </p:txBody>
      </p:sp>
    </p:spTree>
    <p:extLst>
      <p:ext uri="{BB962C8B-B14F-4D97-AF65-F5344CB8AC3E}">
        <p14:creationId xmlns:p14="http://schemas.microsoft.com/office/powerpoint/2010/main" val="4232790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4" name="Title 1">
            <a:extLst>
              <a:ext uri="{FF2B5EF4-FFF2-40B4-BE49-F238E27FC236}">
                <a16:creationId xmlns:a16="http://schemas.microsoft.com/office/drawing/2014/main" id="{D2C211BE-FBDE-4A6A-96EE-25D6678C7220}"/>
              </a:ext>
            </a:extLst>
          </p:cNvPr>
          <p:cNvSpPr txBox="1">
            <a:spLocks/>
          </p:cNvSpPr>
          <p:nvPr/>
        </p:nvSpPr>
        <p:spPr>
          <a:xfrm>
            <a:off x="3422074" y="2743200"/>
            <a:ext cx="5714999" cy="685800"/>
          </a:xfrm>
          <a:prstGeom prst="rect">
            <a:avLst/>
          </a:prstGeom>
          <a:ln>
            <a:noFill/>
          </a:ln>
        </p:spPr>
        <p:txBody>
          <a:bodyPr vert="horz" lIns="91440" tIns="45720" rIns="91440" bIns="45720" rtlCol="0" anchor="b" anchorCtr="0">
            <a:noAutofit/>
          </a:bodyPr>
          <a:lstStyle>
            <a:lvl1pPr algn="ctr" defTabSz="914400" rtl="0" eaLnBrk="1" latinLnBrk="0" hangingPunct="1">
              <a:spcBef>
                <a:spcPct val="0"/>
              </a:spcBef>
              <a:buNone/>
              <a:defRPr sz="4000" kern="1200">
                <a:solidFill>
                  <a:srgbClr val="005828"/>
                </a:solidFill>
                <a:latin typeface="Calibri" pitchFamily="34" charset="0"/>
                <a:ea typeface="+mj-ea"/>
                <a:cs typeface="Calibri"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tr-TR" sz="2800" b="1" dirty="0">
                <a:latin typeface="Roboto"/>
              </a:rPr>
              <a:t>Unsupervised Learning</a:t>
            </a:r>
            <a:endParaRPr lang="en-US" sz="2800" b="1" i="1" dirty="0">
              <a:latin typeface="Tahoma" pitchFamily="34" charset="0"/>
              <a:ea typeface="Tahoma" pitchFamily="34" charset="0"/>
              <a:cs typeface="Tahoma" pitchFamily="34" charset="0"/>
            </a:endParaRPr>
          </a:p>
        </p:txBody>
      </p:sp>
      <p:pic>
        <p:nvPicPr>
          <p:cNvPr id="6" name="Picture 5">
            <a:extLst>
              <a:ext uri="{FF2B5EF4-FFF2-40B4-BE49-F238E27FC236}">
                <a16:creationId xmlns:a16="http://schemas.microsoft.com/office/drawing/2014/main" id="{7578B0CB-2E82-488E-B3C0-6C7F50C52A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0" y="3447048"/>
            <a:ext cx="4116834" cy="108338"/>
          </a:xfrm>
          <a:prstGeom prst="rect">
            <a:avLst/>
          </a:prstGeom>
        </p:spPr>
      </p:pic>
    </p:spTree>
    <p:extLst>
      <p:ext uri="{BB962C8B-B14F-4D97-AF65-F5344CB8AC3E}">
        <p14:creationId xmlns:p14="http://schemas.microsoft.com/office/powerpoint/2010/main" val="33282315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36C97D6A-AF6C-43BC-9D46-3C3F28F02193}"/>
              </a:ext>
            </a:extLst>
          </p:cNvPr>
          <p:cNvSpPr/>
          <p:nvPr/>
        </p:nvSpPr>
        <p:spPr>
          <a:xfrm>
            <a:off x="228600" y="1066800"/>
            <a:ext cx="1620957" cy="369332"/>
          </a:xfrm>
          <a:prstGeom prst="rect">
            <a:avLst/>
          </a:prstGeom>
        </p:spPr>
        <p:txBody>
          <a:bodyPr wrap="none">
            <a:spAutoFit/>
          </a:bodyPr>
          <a:lstStyle/>
          <a:p>
            <a:r>
              <a:rPr lang="de-DE" b="1" dirty="0">
                <a:solidFill>
                  <a:srgbClr val="292929"/>
                </a:solidFill>
              </a:rPr>
              <a:t>How it works</a:t>
            </a:r>
            <a:r>
              <a:rPr lang="tr-TR" b="1" dirty="0">
                <a:solidFill>
                  <a:srgbClr val="292929"/>
                </a:solidFill>
              </a:rPr>
              <a:t>?</a:t>
            </a:r>
            <a:endParaRPr lang="de-DE" b="1" i="0" dirty="0">
              <a:solidFill>
                <a:srgbClr val="292929"/>
              </a:solidFill>
              <a:effectLst/>
            </a:endParaRPr>
          </a:p>
        </p:txBody>
      </p:sp>
      <p:sp>
        <p:nvSpPr>
          <p:cNvPr id="3" name="Rectangle 2">
            <a:extLst>
              <a:ext uri="{FF2B5EF4-FFF2-40B4-BE49-F238E27FC236}">
                <a16:creationId xmlns:a16="http://schemas.microsoft.com/office/drawing/2014/main" id="{12D02CF5-07BA-4CDE-B4ED-7FC267FB9B87}"/>
              </a:ext>
            </a:extLst>
          </p:cNvPr>
          <p:cNvSpPr/>
          <p:nvPr/>
        </p:nvSpPr>
        <p:spPr>
          <a:xfrm>
            <a:off x="228600" y="1591155"/>
            <a:ext cx="2240914" cy="261610"/>
          </a:xfrm>
          <a:prstGeom prst="rect">
            <a:avLst/>
          </a:prstGeom>
        </p:spPr>
        <p:txBody>
          <a:bodyPr wrap="square">
            <a:spAutoFit/>
          </a:bodyPr>
          <a:lstStyle/>
          <a:p>
            <a:pPr>
              <a:buFont typeface="+mj-lt"/>
              <a:buAutoNum type="arabicPeriod"/>
            </a:pPr>
            <a:r>
              <a:rPr lang="en-US" sz="1100" dirty="0"/>
              <a:t>Make each data point a cluster</a:t>
            </a:r>
            <a:endParaRPr lang="en-US" sz="1100" b="0" i="0" dirty="0">
              <a:effectLst/>
            </a:endParaRPr>
          </a:p>
        </p:txBody>
      </p:sp>
      <p:pic>
        <p:nvPicPr>
          <p:cNvPr id="4" name="Picture 3">
            <a:extLst>
              <a:ext uri="{FF2B5EF4-FFF2-40B4-BE49-F238E27FC236}">
                <a16:creationId xmlns:a16="http://schemas.microsoft.com/office/drawing/2014/main" id="{EE6B2409-A130-42DA-8C71-A3D5DAC3E21F}"/>
              </a:ext>
            </a:extLst>
          </p:cNvPr>
          <p:cNvPicPr>
            <a:picLocks noChangeAspect="1"/>
          </p:cNvPicPr>
          <p:nvPr/>
        </p:nvPicPr>
        <p:blipFill>
          <a:blip r:embed="rId3"/>
          <a:stretch>
            <a:fillRect/>
          </a:stretch>
        </p:blipFill>
        <p:spPr>
          <a:xfrm>
            <a:off x="232064" y="2000095"/>
            <a:ext cx="2240915" cy="1276506"/>
          </a:xfrm>
          <a:prstGeom prst="rect">
            <a:avLst/>
          </a:prstGeom>
        </p:spPr>
      </p:pic>
      <p:sp>
        <p:nvSpPr>
          <p:cNvPr id="6" name="Rectangle 5">
            <a:extLst>
              <a:ext uri="{FF2B5EF4-FFF2-40B4-BE49-F238E27FC236}">
                <a16:creationId xmlns:a16="http://schemas.microsoft.com/office/drawing/2014/main" id="{24AB3BAA-838A-4342-8B9B-1B822593CD49}"/>
              </a:ext>
            </a:extLst>
          </p:cNvPr>
          <p:cNvSpPr/>
          <p:nvPr/>
        </p:nvSpPr>
        <p:spPr>
          <a:xfrm>
            <a:off x="2657523" y="1521905"/>
            <a:ext cx="3505200" cy="261610"/>
          </a:xfrm>
          <a:prstGeom prst="rect">
            <a:avLst/>
          </a:prstGeom>
        </p:spPr>
        <p:txBody>
          <a:bodyPr wrap="square">
            <a:spAutoFit/>
          </a:bodyPr>
          <a:lstStyle/>
          <a:p>
            <a:r>
              <a:rPr lang="en-US" sz="1100" dirty="0"/>
              <a:t>2. Take the two closest clusters and make them one cluster</a:t>
            </a:r>
            <a:endParaRPr lang="de-DE" sz="1100" dirty="0"/>
          </a:p>
        </p:txBody>
      </p:sp>
      <p:pic>
        <p:nvPicPr>
          <p:cNvPr id="7" name="Picture 6">
            <a:extLst>
              <a:ext uri="{FF2B5EF4-FFF2-40B4-BE49-F238E27FC236}">
                <a16:creationId xmlns:a16="http://schemas.microsoft.com/office/drawing/2014/main" id="{C4F1A5C0-A9A1-427B-B403-0796D4E6FBF0}"/>
              </a:ext>
            </a:extLst>
          </p:cNvPr>
          <p:cNvPicPr>
            <a:picLocks noChangeAspect="1"/>
          </p:cNvPicPr>
          <p:nvPr/>
        </p:nvPicPr>
        <p:blipFill>
          <a:blip r:embed="rId4"/>
          <a:stretch>
            <a:fillRect/>
          </a:stretch>
        </p:blipFill>
        <p:spPr>
          <a:xfrm>
            <a:off x="3324191" y="2000095"/>
            <a:ext cx="2240915" cy="1288676"/>
          </a:xfrm>
          <a:prstGeom prst="rect">
            <a:avLst/>
          </a:prstGeom>
        </p:spPr>
      </p:pic>
      <p:sp>
        <p:nvSpPr>
          <p:cNvPr id="8" name="Rectangle 7">
            <a:extLst>
              <a:ext uri="{FF2B5EF4-FFF2-40B4-BE49-F238E27FC236}">
                <a16:creationId xmlns:a16="http://schemas.microsoft.com/office/drawing/2014/main" id="{542FC2E7-01E7-4FB9-ADC1-D9B839CF006E}"/>
              </a:ext>
            </a:extLst>
          </p:cNvPr>
          <p:cNvSpPr/>
          <p:nvPr/>
        </p:nvSpPr>
        <p:spPr>
          <a:xfrm>
            <a:off x="6162723" y="1521905"/>
            <a:ext cx="2752677" cy="261610"/>
          </a:xfrm>
          <a:prstGeom prst="rect">
            <a:avLst/>
          </a:prstGeom>
        </p:spPr>
        <p:txBody>
          <a:bodyPr wrap="none">
            <a:spAutoFit/>
          </a:bodyPr>
          <a:lstStyle/>
          <a:p>
            <a:r>
              <a:rPr lang="en-US" sz="1100" dirty="0"/>
              <a:t>3. Repeat step 2 until there is only one cluster</a:t>
            </a:r>
            <a:endParaRPr lang="de-DE" sz="1100" dirty="0"/>
          </a:p>
        </p:txBody>
      </p:sp>
      <p:pic>
        <p:nvPicPr>
          <p:cNvPr id="9" name="Picture 8">
            <a:extLst>
              <a:ext uri="{FF2B5EF4-FFF2-40B4-BE49-F238E27FC236}">
                <a16:creationId xmlns:a16="http://schemas.microsoft.com/office/drawing/2014/main" id="{2341C88D-80F4-4250-B089-BD09EBF54726}"/>
              </a:ext>
            </a:extLst>
          </p:cNvPr>
          <p:cNvPicPr>
            <a:picLocks noChangeAspect="1"/>
          </p:cNvPicPr>
          <p:nvPr/>
        </p:nvPicPr>
        <p:blipFill>
          <a:blip r:embed="rId5"/>
          <a:stretch>
            <a:fillRect/>
          </a:stretch>
        </p:blipFill>
        <p:spPr>
          <a:xfrm>
            <a:off x="6416319" y="1943101"/>
            <a:ext cx="2360901" cy="1333500"/>
          </a:xfrm>
          <a:prstGeom prst="rect">
            <a:avLst/>
          </a:prstGeom>
        </p:spPr>
      </p:pic>
      <p:sp>
        <p:nvSpPr>
          <p:cNvPr id="10" name="Rectangle 9">
            <a:extLst>
              <a:ext uri="{FF2B5EF4-FFF2-40B4-BE49-F238E27FC236}">
                <a16:creationId xmlns:a16="http://schemas.microsoft.com/office/drawing/2014/main" id="{29BE2110-D0F4-485C-B044-30CDBF8AECB4}"/>
              </a:ext>
            </a:extLst>
          </p:cNvPr>
          <p:cNvSpPr/>
          <p:nvPr/>
        </p:nvSpPr>
        <p:spPr>
          <a:xfrm>
            <a:off x="228600" y="3429000"/>
            <a:ext cx="1597553" cy="369332"/>
          </a:xfrm>
          <a:prstGeom prst="rect">
            <a:avLst/>
          </a:prstGeom>
        </p:spPr>
        <p:txBody>
          <a:bodyPr wrap="none">
            <a:spAutoFit/>
          </a:bodyPr>
          <a:lstStyle/>
          <a:p>
            <a:r>
              <a:rPr lang="de-DE" b="1" dirty="0">
                <a:solidFill>
                  <a:srgbClr val="292929"/>
                </a:solidFill>
              </a:rPr>
              <a:t>Dendrograms</a:t>
            </a:r>
            <a:endParaRPr lang="de-DE" b="1" i="0" dirty="0">
              <a:solidFill>
                <a:srgbClr val="292929"/>
              </a:solidFill>
              <a:effectLst/>
            </a:endParaRPr>
          </a:p>
        </p:txBody>
      </p:sp>
      <p:sp>
        <p:nvSpPr>
          <p:cNvPr id="11" name="Rectangle 10">
            <a:extLst>
              <a:ext uri="{FF2B5EF4-FFF2-40B4-BE49-F238E27FC236}">
                <a16:creationId xmlns:a16="http://schemas.microsoft.com/office/drawing/2014/main" id="{F147ED3A-1DC2-4A4F-8F47-DC021E37FB9A}"/>
              </a:ext>
            </a:extLst>
          </p:cNvPr>
          <p:cNvSpPr/>
          <p:nvPr/>
        </p:nvSpPr>
        <p:spPr>
          <a:xfrm>
            <a:off x="228600" y="3860236"/>
            <a:ext cx="8686800" cy="369332"/>
          </a:xfrm>
          <a:prstGeom prst="rect">
            <a:avLst/>
          </a:prstGeom>
        </p:spPr>
        <p:txBody>
          <a:bodyPr wrap="square">
            <a:spAutoFit/>
          </a:bodyPr>
          <a:lstStyle/>
          <a:p>
            <a:r>
              <a:rPr lang="tr-TR" dirty="0">
                <a:solidFill>
                  <a:srgbClr val="292929"/>
                </a:solidFill>
              </a:rPr>
              <a:t>Used </a:t>
            </a:r>
            <a:r>
              <a:rPr lang="en-US" dirty="0">
                <a:solidFill>
                  <a:srgbClr val="292929"/>
                </a:solidFill>
              </a:rPr>
              <a:t>to visualize the history of groupings and figure out the </a:t>
            </a:r>
            <a:r>
              <a:rPr lang="en-US" u="sng" dirty="0">
                <a:solidFill>
                  <a:srgbClr val="292929"/>
                </a:solidFill>
              </a:rPr>
              <a:t>optimal number of clusters</a:t>
            </a:r>
            <a:r>
              <a:rPr lang="en-US" dirty="0">
                <a:solidFill>
                  <a:srgbClr val="292929"/>
                </a:solidFill>
              </a:rPr>
              <a:t>.</a:t>
            </a:r>
            <a:endParaRPr lang="de-DE" dirty="0"/>
          </a:p>
        </p:txBody>
      </p:sp>
      <p:sp>
        <p:nvSpPr>
          <p:cNvPr id="12" name="Rectangle 11">
            <a:extLst>
              <a:ext uri="{FF2B5EF4-FFF2-40B4-BE49-F238E27FC236}">
                <a16:creationId xmlns:a16="http://schemas.microsoft.com/office/drawing/2014/main" id="{48055BAF-0645-471A-8FA1-4D4B7E8D8489}"/>
              </a:ext>
            </a:extLst>
          </p:cNvPr>
          <p:cNvSpPr/>
          <p:nvPr/>
        </p:nvSpPr>
        <p:spPr>
          <a:xfrm>
            <a:off x="228600" y="4293044"/>
            <a:ext cx="4495800" cy="2308324"/>
          </a:xfrm>
          <a:prstGeom prst="rect">
            <a:avLst/>
          </a:prstGeom>
        </p:spPr>
        <p:txBody>
          <a:bodyPr wrap="square">
            <a:spAutoFit/>
          </a:bodyPr>
          <a:lstStyle/>
          <a:p>
            <a:pPr marL="342900" indent="-342900">
              <a:buFont typeface="+mj-lt"/>
              <a:buAutoNum type="arabicPeriod"/>
            </a:pPr>
            <a:r>
              <a:rPr lang="en-US" dirty="0">
                <a:solidFill>
                  <a:srgbClr val="292929"/>
                </a:solidFill>
              </a:rPr>
              <a:t>Determine the largest vertical distance that doesn’t intersect any of the other clusters</a:t>
            </a:r>
            <a:r>
              <a:rPr lang="tr-TR" dirty="0">
                <a:solidFill>
                  <a:srgbClr val="292929"/>
                </a:solidFill>
              </a:rPr>
              <a:t>.</a:t>
            </a:r>
            <a:endParaRPr lang="en-US" dirty="0">
              <a:solidFill>
                <a:srgbClr val="292929"/>
              </a:solidFill>
            </a:endParaRPr>
          </a:p>
          <a:p>
            <a:pPr marL="342900" indent="-342900">
              <a:buFont typeface="+mj-lt"/>
              <a:buAutoNum type="arabicPeriod"/>
            </a:pPr>
            <a:r>
              <a:rPr lang="tr-TR" dirty="0">
                <a:solidFill>
                  <a:srgbClr val="292929"/>
                </a:solidFill>
              </a:rPr>
              <a:t>D</a:t>
            </a:r>
            <a:r>
              <a:rPr lang="en-US" dirty="0">
                <a:solidFill>
                  <a:srgbClr val="292929"/>
                </a:solidFill>
              </a:rPr>
              <a:t>raw a horizontal line at both extremities</a:t>
            </a:r>
            <a:r>
              <a:rPr lang="tr-TR" dirty="0">
                <a:solidFill>
                  <a:srgbClr val="292929"/>
                </a:solidFill>
              </a:rPr>
              <a:t>.</a:t>
            </a:r>
            <a:endParaRPr lang="en-US" dirty="0">
              <a:solidFill>
                <a:srgbClr val="292929"/>
              </a:solidFill>
            </a:endParaRPr>
          </a:p>
          <a:p>
            <a:pPr marL="342900" indent="-342900">
              <a:buFont typeface="+mj-lt"/>
              <a:buAutoNum type="arabicPeriod"/>
            </a:pPr>
            <a:r>
              <a:rPr lang="en-US" dirty="0">
                <a:solidFill>
                  <a:srgbClr val="292929"/>
                </a:solidFill>
              </a:rPr>
              <a:t>The optimal number of clusters is equal to the number of vertical lines going through the horizontal line</a:t>
            </a:r>
            <a:r>
              <a:rPr lang="tr-TR" dirty="0">
                <a:solidFill>
                  <a:srgbClr val="292929"/>
                </a:solidFill>
              </a:rPr>
              <a:t>.</a:t>
            </a:r>
            <a:endParaRPr lang="en-US" dirty="0">
              <a:solidFill>
                <a:srgbClr val="292929"/>
              </a:solidFill>
            </a:endParaRPr>
          </a:p>
          <a:p>
            <a:r>
              <a:rPr lang="en-US" dirty="0">
                <a:solidFill>
                  <a:srgbClr val="292929"/>
                </a:solidFill>
              </a:rPr>
              <a:t>For e</a:t>
            </a:r>
            <a:r>
              <a:rPr lang="tr-TR" dirty="0">
                <a:solidFill>
                  <a:srgbClr val="292929"/>
                </a:solidFill>
              </a:rPr>
              <a:t>.</a:t>
            </a:r>
            <a:r>
              <a:rPr lang="en-US" dirty="0">
                <a:solidFill>
                  <a:srgbClr val="292929"/>
                </a:solidFill>
              </a:rPr>
              <a:t>g, in </a:t>
            </a:r>
            <a:r>
              <a:rPr lang="tr-TR" dirty="0">
                <a:solidFill>
                  <a:srgbClr val="292929"/>
                </a:solidFill>
              </a:rPr>
              <a:t>figure on the right</a:t>
            </a:r>
            <a:r>
              <a:rPr lang="en-US" dirty="0">
                <a:solidFill>
                  <a:srgbClr val="292929"/>
                </a:solidFill>
              </a:rPr>
              <a:t>, best choice for no. of clusters will be </a:t>
            </a:r>
            <a:r>
              <a:rPr lang="en-US" b="1" i="1" dirty="0">
                <a:solidFill>
                  <a:srgbClr val="292929"/>
                </a:solidFill>
              </a:rPr>
              <a:t>4</a:t>
            </a:r>
            <a:r>
              <a:rPr lang="en-US" dirty="0">
                <a:solidFill>
                  <a:srgbClr val="292929"/>
                </a:solidFill>
              </a:rPr>
              <a:t>.</a:t>
            </a:r>
            <a:endParaRPr lang="en-US" b="0" i="0" dirty="0">
              <a:solidFill>
                <a:srgbClr val="292929"/>
              </a:solidFill>
              <a:effectLst/>
            </a:endParaRPr>
          </a:p>
        </p:txBody>
      </p:sp>
      <p:pic>
        <p:nvPicPr>
          <p:cNvPr id="13" name="Picture 12">
            <a:extLst>
              <a:ext uri="{FF2B5EF4-FFF2-40B4-BE49-F238E27FC236}">
                <a16:creationId xmlns:a16="http://schemas.microsoft.com/office/drawing/2014/main" id="{D01DE9AE-A876-40A8-9E88-E3EE85E904DE}"/>
              </a:ext>
            </a:extLst>
          </p:cNvPr>
          <p:cNvPicPr>
            <a:picLocks noChangeAspect="1"/>
          </p:cNvPicPr>
          <p:nvPr/>
        </p:nvPicPr>
        <p:blipFill>
          <a:blip r:embed="rId6"/>
          <a:stretch>
            <a:fillRect/>
          </a:stretch>
        </p:blipFill>
        <p:spPr>
          <a:xfrm>
            <a:off x="5296457" y="4293044"/>
            <a:ext cx="3618943" cy="2414587"/>
          </a:xfrm>
          <a:prstGeom prst="rect">
            <a:avLst/>
          </a:prstGeom>
        </p:spPr>
      </p:pic>
    </p:spTree>
    <p:extLst>
      <p:ext uri="{BB962C8B-B14F-4D97-AF65-F5344CB8AC3E}">
        <p14:creationId xmlns:p14="http://schemas.microsoft.com/office/powerpoint/2010/main" val="3756813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3F7CC264-5364-4C3B-A57B-0527E25AC946}"/>
              </a:ext>
            </a:extLst>
          </p:cNvPr>
          <p:cNvSpPr/>
          <p:nvPr/>
        </p:nvSpPr>
        <p:spPr>
          <a:xfrm>
            <a:off x="228600" y="1066800"/>
            <a:ext cx="1845377" cy="369332"/>
          </a:xfrm>
          <a:prstGeom prst="rect">
            <a:avLst/>
          </a:prstGeom>
        </p:spPr>
        <p:txBody>
          <a:bodyPr wrap="none">
            <a:spAutoFit/>
          </a:bodyPr>
          <a:lstStyle/>
          <a:p>
            <a:r>
              <a:rPr lang="de-DE" b="1" dirty="0">
                <a:solidFill>
                  <a:srgbClr val="292929"/>
                </a:solidFill>
              </a:rPr>
              <a:t>Linkage Criteria</a:t>
            </a:r>
            <a:endParaRPr lang="de-DE" b="1" i="0" dirty="0">
              <a:solidFill>
                <a:srgbClr val="292929"/>
              </a:solidFill>
              <a:effectLst/>
            </a:endParaRPr>
          </a:p>
        </p:txBody>
      </p:sp>
      <p:sp>
        <p:nvSpPr>
          <p:cNvPr id="3" name="Rectangle 2">
            <a:extLst>
              <a:ext uri="{FF2B5EF4-FFF2-40B4-BE49-F238E27FC236}">
                <a16:creationId xmlns:a16="http://schemas.microsoft.com/office/drawing/2014/main" id="{4A2AC591-2989-4441-8302-D27ABD954518}"/>
              </a:ext>
            </a:extLst>
          </p:cNvPr>
          <p:cNvSpPr/>
          <p:nvPr/>
        </p:nvSpPr>
        <p:spPr>
          <a:xfrm>
            <a:off x="228600" y="1572560"/>
            <a:ext cx="8686800" cy="369332"/>
          </a:xfrm>
          <a:prstGeom prst="rect">
            <a:avLst/>
          </a:prstGeom>
        </p:spPr>
        <p:txBody>
          <a:bodyPr wrap="square">
            <a:spAutoFit/>
          </a:bodyPr>
          <a:lstStyle/>
          <a:p>
            <a:r>
              <a:rPr lang="en-US" dirty="0">
                <a:solidFill>
                  <a:srgbClr val="292929"/>
                </a:solidFill>
              </a:rPr>
              <a:t>The linkage criteria refers to how the distance between clusters is calculated.</a:t>
            </a:r>
            <a:endParaRPr lang="de-DE" dirty="0"/>
          </a:p>
        </p:txBody>
      </p:sp>
      <p:sp>
        <p:nvSpPr>
          <p:cNvPr id="4" name="Rectangle 3">
            <a:extLst>
              <a:ext uri="{FF2B5EF4-FFF2-40B4-BE49-F238E27FC236}">
                <a16:creationId xmlns:a16="http://schemas.microsoft.com/office/drawing/2014/main" id="{0FB9382D-DE8A-43B8-A6CF-ED31943E31ED}"/>
              </a:ext>
            </a:extLst>
          </p:cNvPr>
          <p:cNvSpPr/>
          <p:nvPr/>
        </p:nvSpPr>
        <p:spPr>
          <a:xfrm>
            <a:off x="228600" y="2057538"/>
            <a:ext cx="8686800" cy="646331"/>
          </a:xfrm>
          <a:prstGeom prst="rect">
            <a:avLst/>
          </a:prstGeom>
        </p:spPr>
        <p:txBody>
          <a:bodyPr wrap="square">
            <a:spAutoFit/>
          </a:bodyPr>
          <a:lstStyle/>
          <a:p>
            <a:r>
              <a:rPr lang="en-US" dirty="0">
                <a:solidFill>
                  <a:srgbClr val="292929"/>
                </a:solidFill>
              </a:rPr>
              <a:t>Similar to gradient descent, you can tweak certain parameters to get drastically different results.</a:t>
            </a:r>
            <a:endParaRPr lang="de-DE" dirty="0"/>
          </a:p>
        </p:txBody>
      </p:sp>
      <p:pic>
        <p:nvPicPr>
          <p:cNvPr id="6" name="Picture 5">
            <a:extLst>
              <a:ext uri="{FF2B5EF4-FFF2-40B4-BE49-F238E27FC236}">
                <a16:creationId xmlns:a16="http://schemas.microsoft.com/office/drawing/2014/main" id="{D6B95A2A-8498-4926-BBE9-E2A9A38B1A8E}"/>
              </a:ext>
            </a:extLst>
          </p:cNvPr>
          <p:cNvPicPr>
            <a:picLocks noChangeAspect="1"/>
          </p:cNvPicPr>
          <p:nvPr/>
        </p:nvPicPr>
        <p:blipFill>
          <a:blip r:embed="rId3"/>
          <a:stretch>
            <a:fillRect/>
          </a:stretch>
        </p:blipFill>
        <p:spPr>
          <a:xfrm>
            <a:off x="1219200" y="2760325"/>
            <a:ext cx="7075354" cy="3955578"/>
          </a:xfrm>
          <a:prstGeom prst="rect">
            <a:avLst/>
          </a:prstGeom>
        </p:spPr>
      </p:pic>
    </p:spTree>
    <p:extLst>
      <p:ext uri="{BB962C8B-B14F-4D97-AF65-F5344CB8AC3E}">
        <p14:creationId xmlns:p14="http://schemas.microsoft.com/office/powerpoint/2010/main" val="1707138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3ED54C37-513C-48F2-A467-DEADFEF14C9F}"/>
              </a:ext>
            </a:extLst>
          </p:cNvPr>
          <p:cNvSpPr/>
          <p:nvPr/>
        </p:nvSpPr>
        <p:spPr>
          <a:xfrm>
            <a:off x="232064" y="1066800"/>
            <a:ext cx="4187536" cy="1077218"/>
          </a:xfrm>
          <a:prstGeom prst="rect">
            <a:avLst/>
          </a:prstGeom>
        </p:spPr>
        <p:txBody>
          <a:bodyPr wrap="square">
            <a:spAutoFit/>
          </a:bodyPr>
          <a:lstStyle/>
          <a:p>
            <a:r>
              <a:rPr lang="en-US" sz="1600" b="1" dirty="0">
                <a:solidFill>
                  <a:srgbClr val="292929"/>
                </a:solidFill>
              </a:rPr>
              <a:t>Single Linkage</a:t>
            </a:r>
            <a:endParaRPr lang="tr-TR" sz="1600" b="1" dirty="0">
              <a:solidFill>
                <a:srgbClr val="292929"/>
              </a:solidFill>
            </a:endParaRPr>
          </a:p>
          <a:p>
            <a:endParaRPr lang="en-US" sz="1600" b="1" dirty="0">
              <a:solidFill>
                <a:srgbClr val="292929"/>
              </a:solidFill>
            </a:endParaRPr>
          </a:p>
          <a:p>
            <a:r>
              <a:rPr lang="en-US" sz="1600" dirty="0">
                <a:solidFill>
                  <a:srgbClr val="292929"/>
                </a:solidFill>
              </a:rPr>
              <a:t>The distance between two clusters is the shortest distance between two points in each cluster</a:t>
            </a:r>
            <a:r>
              <a:rPr lang="tr-TR" sz="1600" dirty="0">
                <a:solidFill>
                  <a:srgbClr val="292929"/>
                </a:solidFill>
              </a:rPr>
              <a:t>. </a:t>
            </a:r>
            <a:endParaRPr lang="en-US" sz="1600" b="0" i="0" dirty="0">
              <a:solidFill>
                <a:srgbClr val="292929"/>
              </a:solidFill>
              <a:effectLst/>
            </a:endParaRPr>
          </a:p>
        </p:txBody>
      </p:sp>
      <p:pic>
        <p:nvPicPr>
          <p:cNvPr id="3" name="Picture 2">
            <a:extLst>
              <a:ext uri="{FF2B5EF4-FFF2-40B4-BE49-F238E27FC236}">
                <a16:creationId xmlns:a16="http://schemas.microsoft.com/office/drawing/2014/main" id="{474979E6-006D-45AF-B95D-4BEBE2C0A2CA}"/>
              </a:ext>
            </a:extLst>
          </p:cNvPr>
          <p:cNvPicPr>
            <a:picLocks noChangeAspect="1"/>
          </p:cNvPicPr>
          <p:nvPr/>
        </p:nvPicPr>
        <p:blipFill>
          <a:blip r:embed="rId3"/>
          <a:stretch>
            <a:fillRect/>
          </a:stretch>
        </p:blipFill>
        <p:spPr>
          <a:xfrm>
            <a:off x="1676400" y="2340605"/>
            <a:ext cx="1777115" cy="1477328"/>
          </a:xfrm>
          <a:prstGeom prst="rect">
            <a:avLst/>
          </a:prstGeom>
        </p:spPr>
      </p:pic>
      <p:sp>
        <p:nvSpPr>
          <p:cNvPr id="4" name="Rectangle 3">
            <a:extLst>
              <a:ext uri="{FF2B5EF4-FFF2-40B4-BE49-F238E27FC236}">
                <a16:creationId xmlns:a16="http://schemas.microsoft.com/office/drawing/2014/main" id="{FDF37FC2-82CC-48AC-B92A-DBF827C75724}"/>
              </a:ext>
            </a:extLst>
          </p:cNvPr>
          <p:cNvSpPr/>
          <p:nvPr/>
        </p:nvSpPr>
        <p:spPr>
          <a:xfrm>
            <a:off x="4956464" y="1066800"/>
            <a:ext cx="4187536" cy="1077218"/>
          </a:xfrm>
          <a:prstGeom prst="rect">
            <a:avLst/>
          </a:prstGeom>
        </p:spPr>
        <p:txBody>
          <a:bodyPr wrap="square">
            <a:spAutoFit/>
          </a:bodyPr>
          <a:lstStyle/>
          <a:p>
            <a:r>
              <a:rPr lang="en-US" sz="1600" b="1" dirty="0">
                <a:solidFill>
                  <a:srgbClr val="292929"/>
                </a:solidFill>
              </a:rPr>
              <a:t>Complete Linkage</a:t>
            </a:r>
            <a:endParaRPr lang="tr-TR" sz="1600" b="1" dirty="0">
              <a:solidFill>
                <a:srgbClr val="292929"/>
              </a:solidFill>
            </a:endParaRPr>
          </a:p>
          <a:p>
            <a:endParaRPr lang="en-US" sz="1600" b="1" dirty="0">
              <a:solidFill>
                <a:srgbClr val="292929"/>
              </a:solidFill>
            </a:endParaRPr>
          </a:p>
          <a:p>
            <a:r>
              <a:rPr lang="en-US" sz="1600" dirty="0">
                <a:solidFill>
                  <a:srgbClr val="292929"/>
                </a:solidFill>
              </a:rPr>
              <a:t>The distance between two clusters is the longest distance between two points in each cluster</a:t>
            </a:r>
            <a:endParaRPr lang="en-US" sz="1600" b="0" i="0" dirty="0">
              <a:solidFill>
                <a:srgbClr val="292929"/>
              </a:solidFill>
              <a:effectLst/>
            </a:endParaRPr>
          </a:p>
        </p:txBody>
      </p:sp>
      <p:pic>
        <p:nvPicPr>
          <p:cNvPr id="7" name="Picture 6">
            <a:extLst>
              <a:ext uri="{FF2B5EF4-FFF2-40B4-BE49-F238E27FC236}">
                <a16:creationId xmlns:a16="http://schemas.microsoft.com/office/drawing/2014/main" id="{FD210451-EF0B-4569-AF4A-80F6BE59C226}"/>
              </a:ext>
            </a:extLst>
          </p:cNvPr>
          <p:cNvPicPr>
            <a:picLocks noChangeAspect="1"/>
          </p:cNvPicPr>
          <p:nvPr/>
        </p:nvPicPr>
        <p:blipFill>
          <a:blip r:embed="rId4"/>
          <a:stretch>
            <a:fillRect/>
          </a:stretch>
        </p:blipFill>
        <p:spPr>
          <a:xfrm>
            <a:off x="6129729" y="2299041"/>
            <a:ext cx="1814301" cy="1518892"/>
          </a:xfrm>
          <a:prstGeom prst="rect">
            <a:avLst/>
          </a:prstGeom>
        </p:spPr>
      </p:pic>
      <p:sp>
        <p:nvSpPr>
          <p:cNvPr id="8" name="Rectangle 7">
            <a:extLst>
              <a:ext uri="{FF2B5EF4-FFF2-40B4-BE49-F238E27FC236}">
                <a16:creationId xmlns:a16="http://schemas.microsoft.com/office/drawing/2014/main" id="{B010254D-C788-422F-9CBE-031D7D0AAF40}"/>
              </a:ext>
            </a:extLst>
          </p:cNvPr>
          <p:cNvSpPr/>
          <p:nvPr/>
        </p:nvSpPr>
        <p:spPr>
          <a:xfrm>
            <a:off x="263236" y="3986810"/>
            <a:ext cx="4572000" cy="1323439"/>
          </a:xfrm>
          <a:prstGeom prst="rect">
            <a:avLst/>
          </a:prstGeom>
        </p:spPr>
        <p:txBody>
          <a:bodyPr>
            <a:spAutoFit/>
          </a:bodyPr>
          <a:lstStyle/>
          <a:p>
            <a:r>
              <a:rPr lang="en-US" sz="1600" b="1" dirty="0">
                <a:solidFill>
                  <a:srgbClr val="292929"/>
                </a:solidFill>
              </a:rPr>
              <a:t>Average Linkage</a:t>
            </a:r>
            <a:endParaRPr lang="tr-TR" sz="1600" b="1" dirty="0">
              <a:solidFill>
                <a:srgbClr val="292929"/>
              </a:solidFill>
            </a:endParaRPr>
          </a:p>
          <a:p>
            <a:endParaRPr lang="en-US" sz="1600" b="1" dirty="0">
              <a:solidFill>
                <a:srgbClr val="292929"/>
              </a:solidFill>
            </a:endParaRPr>
          </a:p>
          <a:p>
            <a:r>
              <a:rPr lang="en-US" sz="1600" dirty="0">
                <a:solidFill>
                  <a:srgbClr val="292929"/>
                </a:solidFill>
              </a:rPr>
              <a:t>The distance between clusters is the average distance between each point in one cluster to every point in other cluster</a:t>
            </a:r>
            <a:endParaRPr lang="en-US" sz="1600" b="0" i="0" dirty="0">
              <a:solidFill>
                <a:srgbClr val="292929"/>
              </a:solidFill>
              <a:effectLst/>
            </a:endParaRPr>
          </a:p>
        </p:txBody>
      </p:sp>
      <p:pic>
        <p:nvPicPr>
          <p:cNvPr id="9" name="Picture 8">
            <a:extLst>
              <a:ext uri="{FF2B5EF4-FFF2-40B4-BE49-F238E27FC236}">
                <a16:creationId xmlns:a16="http://schemas.microsoft.com/office/drawing/2014/main" id="{E699552F-D964-4BCE-A7F6-D8BAAD9112CF}"/>
              </a:ext>
            </a:extLst>
          </p:cNvPr>
          <p:cNvPicPr>
            <a:picLocks noChangeAspect="1"/>
          </p:cNvPicPr>
          <p:nvPr/>
        </p:nvPicPr>
        <p:blipFill>
          <a:blip r:embed="rId5"/>
          <a:stretch>
            <a:fillRect/>
          </a:stretch>
        </p:blipFill>
        <p:spPr>
          <a:xfrm>
            <a:off x="1676400" y="5198109"/>
            <a:ext cx="1893190" cy="1477328"/>
          </a:xfrm>
          <a:prstGeom prst="rect">
            <a:avLst/>
          </a:prstGeom>
        </p:spPr>
      </p:pic>
      <p:sp>
        <p:nvSpPr>
          <p:cNvPr id="10" name="Rectangle 9">
            <a:extLst>
              <a:ext uri="{FF2B5EF4-FFF2-40B4-BE49-F238E27FC236}">
                <a16:creationId xmlns:a16="http://schemas.microsoft.com/office/drawing/2014/main" id="{54B9E620-2C1C-49E5-B885-D09362A55181}"/>
              </a:ext>
            </a:extLst>
          </p:cNvPr>
          <p:cNvSpPr/>
          <p:nvPr/>
        </p:nvSpPr>
        <p:spPr>
          <a:xfrm>
            <a:off x="5105400" y="3986810"/>
            <a:ext cx="3813312" cy="1077218"/>
          </a:xfrm>
          <a:prstGeom prst="rect">
            <a:avLst/>
          </a:prstGeom>
        </p:spPr>
        <p:txBody>
          <a:bodyPr wrap="square">
            <a:spAutoFit/>
          </a:bodyPr>
          <a:lstStyle/>
          <a:p>
            <a:r>
              <a:rPr lang="en-US" sz="1600" b="1" dirty="0">
                <a:solidFill>
                  <a:srgbClr val="292929"/>
                </a:solidFill>
              </a:rPr>
              <a:t>Ward Linkage</a:t>
            </a:r>
          </a:p>
          <a:p>
            <a:endParaRPr lang="tr-TR" sz="1600" dirty="0">
              <a:solidFill>
                <a:srgbClr val="292929"/>
              </a:solidFill>
            </a:endParaRPr>
          </a:p>
          <a:p>
            <a:r>
              <a:rPr lang="en-US" sz="1600" dirty="0">
                <a:solidFill>
                  <a:srgbClr val="292929"/>
                </a:solidFill>
              </a:rPr>
              <a:t>The distance between clusters is the sum of squared differences within all clusters</a:t>
            </a:r>
            <a:endParaRPr lang="en-US" sz="1600" b="0" i="0" dirty="0">
              <a:solidFill>
                <a:srgbClr val="292929"/>
              </a:solidFill>
              <a:effectLst/>
            </a:endParaRPr>
          </a:p>
        </p:txBody>
      </p:sp>
      <p:pic>
        <p:nvPicPr>
          <p:cNvPr id="11" name="Picture 10">
            <a:extLst>
              <a:ext uri="{FF2B5EF4-FFF2-40B4-BE49-F238E27FC236}">
                <a16:creationId xmlns:a16="http://schemas.microsoft.com/office/drawing/2014/main" id="{0017549F-A6F2-45B7-A3AE-61697E516051}"/>
              </a:ext>
            </a:extLst>
          </p:cNvPr>
          <p:cNvPicPr>
            <a:picLocks noChangeAspect="1"/>
          </p:cNvPicPr>
          <p:nvPr/>
        </p:nvPicPr>
        <p:blipFill>
          <a:blip r:embed="rId6"/>
          <a:stretch>
            <a:fillRect/>
          </a:stretch>
        </p:blipFill>
        <p:spPr>
          <a:xfrm>
            <a:off x="5789750" y="5303322"/>
            <a:ext cx="3128962" cy="1256464"/>
          </a:xfrm>
          <a:prstGeom prst="rect">
            <a:avLst/>
          </a:prstGeom>
        </p:spPr>
      </p:pic>
    </p:spTree>
    <p:extLst>
      <p:ext uri="{BB962C8B-B14F-4D97-AF65-F5344CB8AC3E}">
        <p14:creationId xmlns:p14="http://schemas.microsoft.com/office/powerpoint/2010/main" val="31332424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3" name="Rectangle 2">
            <a:extLst>
              <a:ext uri="{FF2B5EF4-FFF2-40B4-BE49-F238E27FC236}">
                <a16:creationId xmlns:a16="http://schemas.microsoft.com/office/drawing/2014/main" id="{06F4E7DB-E0F8-4002-BC5B-3009559EDB13}"/>
              </a:ext>
            </a:extLst>
          </p:cNvPr>
          <p:cNvSpPr/>
          <p:nvPr/>
        </p:nvSpPr>
        <p:spPr>
          <a:xfrm>
            <a:off x="228600" y="1143000"/>
            <a:ext cx="1755609" cy="369332"/>
          </a:xfrm>
          <a:prstGeom prst="rect">
            <a:avLst/>
          </a:prstGeom>
        </p:spPr>
        <p:txBody>
          <a:bodyPr wrap="none">
            <a:spAutoFit/>
          </a:bodyPr>
          <a:lstStyle/>
          <a:p>
            <a:r>
              <a:rPr lang="de-DE" b="1" dirty="0">
                <a:solidFill>
                  <a:srgbClr val="292929"/>
                </a:solidFill>
              </a:rPr>
              <a:t>Distance Metric</a:t>
            </a:r>
            <a:endParaRPr lang="de-DE" b="1" i="0" dirty="0">
              <a:solidFill>
                <a:srgbClr val="292929"/>
              </a:solidFill>
              <a:effectLst/>
            </a:endParaRPr>
          </a:p>
        </p:txBody>
      </p:sp>
      <p:sp>
        <p:nvSpPr>
          <p:cNvPr id="4" name="Rectangle 3">
            <a:extLst>
              <a:ext uri="{FF2B5EF4-FFF2-40B4-BE49-F238E27FC236}">
                <a16:creationId xmlns:a16="http://schemas.microsoft.com/office/drawing/2014/main" id="{3B44F006-6D0F-4478-8B90-28FC4F9E1050}"/>
              </a:ext>
            </a:extLst>
          </p:cNvPr>
          <p:cNvSpPr/>
          <p:nvPr/>
        </p:nvSpPr>
        <p:spPr>
          <a:xfrm>
            <a:off x="228600" y="1743555"/>
            <a:ext cx="8690112" cy="369332"/>
          </a:xfrm>
          <a:prstGeom prst="rect">
            <a:avLst/>
          </a:prstGeom>
        </p:spPr>
        <p:txBody>
          <a:bodyPr wrap="square">
            <a:spAutoFit/>
          </a:bodyPr>
          <a:lstStyle/>
          <a:p>
            <a:r>
              <a:rPr lang="de-DE" dirty="0"/>
              <a:t>The method you use to calculate the distance between data points will affect the end result.</a:t>
            </a:r>
          </a:p>
        </p:txBody>
      </p:sp>
      <p:sp>
        <p:nvSpPr>
          <p:cNvPr id="6" name="Rectangle 5">
            <a:extLst>
              <a:ext uri="{FF2B5EF4-FFF2-40B4-BE49-F238E27FC236}">
                <a16:creationId xmlns:a16="http://schemas.microsoft.com/office/drawing/2014/main" id="{7AE07250-E1A8-4930-9625-9353DC6568C9}"/>
              </a:ext>
            </a:extLst>
          </p:cNvPr>
          <p:cNvSpPr/>
          <p:nvPr/>
        </p:nvSpPr>
        <p:spPr>
          <a:xfrm>
            <a:off x="228600" y="2361428"/>
            <a:ext cx="1867819" cy="338554"/>
          </a:xfrm>
          <a:prstGeom prst="rect">
            <a:avLst/>
          </a:prstGeom>
        </p:spPr>
        <p:txBody>
          <a:bodyPr wrap="none">
            <a:spAutoFit/>
          </a:bodyPr>
          <a:lstStyle/>
          <a:p>
            <a:r>
              <a:rPr lang="de-DE" sz="1600" b="1" dirty="0"/>
              <a:t>Euclidean Distance</a:t>
            </a:r>
            <a:endParaRPr lang="de-DE" sz="1600" b="1" i="0" dirty="0">
              <a:effectLst/>
            </a:endParaRPr>
          </a:p>
        </p:txBody>
      </p:sp>
      <p:sp>
        <p:nvSpPr>
          <p:cNvPr id="7" name="Rectangle 6">
            <a:extLst>
              <a:ext uri="{FF2B5EF4-FFF2-40B4-BE49-F238E27FC236}">
                <a16:creationId xmlns:a16="http://schemas.microsoft.com/office/drawing/2014/main" id="{235966BD-57CD-47EA-AD2F-D258857039F2}"/>
              </a:ext>
            </a:extLst>
          </p:cNvPr>
          <p:cNvSpPr/>
          <p:nvPr/>
        </p:nvSpPr>
        <p:spPr>
          <a:xfrm>
            <a:off x="228600" y="2741191"/>
            <a:ext cx="4572000" cy="1077218"/>
          </a:xfrm>
          <a:prstGeom prst="rect">
            <a:avLst/>
          </a:prstGeom>
        </p:spPr>
        <p:txBody>
          <a:bodyPr>
            <a:spAutoFit/>
          </a:bodyPr>
          <a:lstStyle/>
          <a:p>
            <a:r>
              <a:rPr lang="en-US" sz="1600" dirty="0">
                <a:solidFill>
                  <a:srgbClr val="292929"/>
                </a:solidFill>
              </a:rPr>
              <a:t>The shortest distance between two points. </a:t>
            </a:r>
            <a:endParaRPr lang="tr-TR" sz="1600" dirty="0">
              <a:solidFill>
                <a:srgbClr val="292929"/>
              </a:solidFill>
            </a:endParaRPr>
          </a:p>
          <a:p>
            <a:r>
              <a:rPr lang="en-US" sz="1600" dirty="0">
                <a:solidFill>
                  <a:srgbClr val="292929"/>
                </a:solidFill>
              </a:rPr>
              <a:t>For example, if </a:t>
            </a:r>
            <a:r>
              <a:rPr lang="tr-TR" sz="1600" dirty="0">
                <a:solidFill>
                  <a:srgbClr val="292929"/>
                </a:solidFill>
              </a:rPr>
              <a:t> v</a:t>
            </a:r>
            <a:r>
              <a:rPr lang="tr-TR" sz="1400" dirty="0">
                <a:solidFill>
                  <a:srgbClr val="292929"/>
                </a:solidFill>
              </a:rPr>
              <a:t>1</a:t>
            </a:r>
            <a:r>
              <a:rPr lang="en-US" sz="1600" dirty="0">
                <a:solidFill>
                  <a:srgbClr val="292929"/>
                </a:solidFill>
              </a:rPr>
              <a:t>=(</a:t>
            </a:r>
            <a:r>
              <a:rPr lang="tr-TR" sz="1600" dirty="0">
                <a:solidFill>
                  <a:srgbClr val="292929"/>
                </a:solidFill>
              </a:rPr>
              <a:t>x1,y1</a:t>
            </a:r>
            <a:r>
              <a:rPr lang="en-US" sz="1600" dirty="0">
                <a:solidFill>
                  <a:srgbClr val="292929"/>
                </a:solidFill>
              </a:rPr>
              <a:t>) and </a:t>
            </a:r>
            <a:r>
              <a:rPr lang="tr-TR" sz="1600" dirty="0">
                <a:solidFill>
                  <a:srgbClr val="292929"/>
                </a:solidFill>
              </a:rPr>
              <a:t>v</a:t>
            </a:r>
            <a:r>
              <a:rPr lang="tr-TR" sz="1400" dirty="0">
                <a:solidFill>
                  <a:srgbClr val="292929"/>
                </a:solidFill>
              </a:rPr>
              <a:t>2</a:t>
            </a:r>
            <a:r>
              <a:rPr lang="en-US" sz="1600" dirty="0">
                <a:solidFill>
                  <a:srgbClr val="292929"/>
                </a:solidFill>
              </a:rPr>
              <a:t>=(</a:t>
            </a:r>
            <a:r>
              <a:rPr lang="tr-TR" sz="1600" dirty="0">
                <a:solidFill>
                  <a:srgbClr val="292929"/>
                </a:solidFill>
              </a:rPr>
              <a:t>x2,y2</a:t>
            </a:r>
            <a:r>
              <a:rPr lang="en-US" sz="1600" dirty="0">
                <a:solidFill>
                  <a:srgbClr val="292929"/>
                </a:solidFill>
              </a:rPr>
              <a:t>), the Euclidean distance between </a:t>
            </a:r>
            <a:r>
              <a:rPr lang="tr-TR" sz="1600" dirty="0">
                <a:solidFill>
                  <a:srgbClr val="292929"/>
                </a:solidFill>
              </a:rPr>
              <a:t>v</a:t>
            </a:r>
            <a:r>
              <a:rPr lang="tr-TR" sz="1400" dirty="0">
                <a:solidFill>
                  <a:srgbClr val="292929"/>
                </a:solidFill>
              </a:rPr>
              <a:t>1</a:t>
            </a:r>
            <a:r>
              <a:rPr lang="en-US" sz="1600" dirty="0">
                <a:solidFill>
                  <a:srgbClr val="292929"/>
                </a:solidFill>
              </a:rPr>
              <a:t> and </a:t>
            </a:r>
            <a:r>
              <a:rPr lang="tr-TR" sz="1600" dirty="0">
                <a:solidFill>
                  <a:srgbClr val="292929"/>
                </a:solidFill>
              </a:rPr>
              <a:t>v</a:t>
            </a:r>
            <a:r>
              <a:rPr lang="tr-TR" sz="1400" dirty="0">
                <a:solidFill>
                  <a:srgbClr val="292929"/>
                </a:solidFill>
              </a:rPr>
              <a:t>2</a:t>
            </a:r>
            <a:r>
              <a:rPr lang="en-US" sz="1600" dirty="0">
                <a:solidFill>
                  <a:srgbClr val="292929"/>
                </a:solidFill>
              </a:rPr>
              <a:t> is √(</a:t>
            </a:r>
            <a:r>
              <a:rPr lang="tr-TR" sz="1600" dirty="0">
                <a:solidFill>
                  <a:srgbClr val="292929"/>
                </a:solidFill>
              </a:rPr>
              <a:t>x1</a:t>
            </a:r>
            <a:r>
              <a:rPr lang="en-US" sz="1600" dirty="0">
                <a:solidFill>
                  <a:srgbClr val="292929"/>
                </a:solidFill>
              </a:rPr>
              <a:t>−</a:t>
            </a:r>
            <a:r>
              <a:rPr lang="tr-TR" sz="1600" dirty="0">
                <a:solidFill>
                  <a:srgbClr val="292929"/>
                </a:solidFill>
              </a:rPr>
              <a:t>x2</a:t>
            </a:r>
            <a:r>
              <a:rPr lang="en-US" sz="1600" dirty="0">
                <a:solidFill>
                  <a:srgbClr val="292929"/>
                </a:solidFill>
              </a:rPr>
              <a:t>)²+(</a:t>
            </a:r>
            <a:r>
              <a:rPr lang="tr-TR" sz="1600" dirty="0">
                <a:solidFill>
                  <a:srgbClr val="292929"/>
                </a:solidFill>
              </a:rPr>
              <a:t>y1</a:t>
            </a:r>
            <a:r>
              <a:rPr lang="en-US" sz="1600" dirty="0">
                <a:solidFill>
                  <a:srgbClr val="292929"/>
                </a:solidFill>
              </a:rPr>
              <a:t>−</a:t>
            </a:r>
            <a:r>
              <a:rPr lang="tr-TR" sz="1600" dirty="0">
                <a:solidFill>
                  <a:srgbClr val="292929"/>
                </a:solidFill>
              </a:rPr>
              <a:t>y2</a:t>
            </a:r>
            <a:r>
              <a:rPr lang="en-US" sz="1600" dirty="0">
                <a:solidFill>
                  <a:srgbClr val="292929"/>
                </a:solidFill>
              </a:rPr>
              <a:t>)²</a:t>
            </a:r>
            <a:endParaRPr lang="de-DE" sz="1600" dirty="0"/>
          </a:p>
        </p:txBody>
      </p:sp>
      <p:pic>
        <p:nvPicPr>
          <p:cNvPr id="8" name="Picture 7">
            <a:extLst>
              <a:ext uri="{FF2B5EF4-FFF2-40B4-BE49-F238E27FC236}">
                <a16:creationId xmlns:a16="http://schemas.microsoft.com/office/drawing/2014/main" id="{FE7A2A71-52B8-44E5-A687-CF50A77B7DBE}"/>
              </a:ext>
            </a:extLst>
          </p:cNvPr>
          <p:cNvPicPr>
            <a:picLocks noChangeAspect="1"/>
          </p:cNvPicPr>
          <p:nvPr/>
        </p:nvPicPr>
        <p:blipFill>
          <a:blip r:embed="rId3"/>
          <a:stretch>
            <a:fillRect/>
          </a:stretch>
        </p:blipFill>
        <p:spPr>
          <a:xfrm>
            <a:off x="5105400" y="2426584"/>
            <a:ext cx="2152017" cy="1706431"/>
          </a:xfrm>
          <a:prstGeom prst="rect">
            <a:avLst/>
          </a:prstGeom>
        </p:spPr>
      </p:pic>
      <p:sp>
        <p:nvSpPr>
          <p:cNvPr id="9" name="Rectangle 8">
            <a:extLst>
              <a:ext uri="{FF2B5EF4-FFF2-40B4-BE49-F238E27FC236}">
                <a16:creationId xmlns:a16="http://schemas.microsoft.com/office/drawing/2014/main" id="{5682C583-661E-4449-B25A-49C0D9BD06BA}"/>
              </a:ext>
            </a:extLst>
          </p:cNvPr>
          <p:cNvSpPr/>
          <p:nvPr/>
        </p:nvSpPr>
        <p:spPr>
          <a:xfrm>
            <a:off x="228600" y="4714401"/>
            <a:ext cx="4572000" cy="1815882"/>
          </a:xfrm>
          <a:prstGeom prst="rect">
            <a:avLst/>
          </a:prstGeom>
        </p:spPr>
        <p:txBody>
          <a:bodyPr>
            <a:spAutoFit/>
          </a:bodyPr>
          <a:lstStyle/>
          <a:p>
            <a:r>
              <a:rPr lang="en-US" sz="1600" dirty="0">
                <a:solidFill>
                  <a:srgbClr val="292929"/>
                </a:solidFill>
              </a:rPr>
              <a:t>Imagine you were in the downtown center of a big city and you wanted to get from point A to point B. You wouldn’t be able to cut across buildings, rather you’d have to make your way by walking along the various streets. For example, if x=(</a:t>
            </a:r>
            <a:r>
              <a:rPr lang="en-US" sz="1600" dirty="0" err="1">
                <a:solidFill>
                  <a:srgbClr val="292929"/>
                </a:solidFill>
              </a:rPr>
              <a:t>a,b</a:t>
            </a:r>
            <a:r>
              <a:rPr lang="en-US" sz="1600" dirty="0">
                <a:solidFill>
                  <a:srgbClr val="292929"/>
                </a:solidFill>
              </a:rPr>
              <a:t>) and y=(</a:t>
            </a:r>
            <a:r>
              <a:rPr lang="en-US" sz="1600" dirty="0" err="1">
                <a:solidFill>
                  <a:srgbClr val="292929"/>
                </a:solidFill>
              </a:rPr>
              <a:t>c,d</a:t>
            </a:r>
            <a:r>
              <a:rPr lang="en-US" sz="1600" dirty="0">
                <a:solidFill>
                  <a:srgbClr val="292929"/>
                </a:solidFill>
              </a:rPr>
              <a:t>), the Manhattan distance between x and y is |a−c|+|b−d|</a:t>
            </a:r>
            <a:endParaRPr lang="de-DE" sz="1600" dirty="0"/>
          </a:p>
        </p:txBody>
      </p:sp>
      <p:sp>
        <p:nvSpPr>
          <p:cNvPr id="10" name="Rectangle 9">
            <a:extLst>
              <a:ext uri="{FF2B5EF4-FFF2-40B4-BE49-F238E27FC236}">
                <a16:creationId xmlns:a16="http://schemas.microsoft.com/office/drawing/2014/main" id="{59C2791A-B65D-4C55-8E07-FA18375D77AF}"/>
              </a:ext>
            </a:extLst>
          </p:cNvPr>
          <p:cNvSpPr/>
          <p:nvPr/>
        </p:nvSpPr>
        <p:spPr>
          <a:xfrm>
            <a:off x="228600" y="4364372"/>
            <a:ext cx="1970411" cy="338554"/>
          </a:xfrm>
          <a:prstGeom prst="rect">
            <a:avLst/>
          </a:prstGeom>
        </p:spPr>
        <p:txBody>
          <a:bodyPr wrap="none">
            <a:spAutoFit/>
          </a:bodyPr>
          <a:lstStyle/>
          <a:p>
            <a:r>
              <a:rPr lang="de-DE" sz="1600" b="1" dirty="0"/>
              <a:t>Manhattan Distance</a:t>
            </a:r>
          </a:p>
        </p:txBody>
      </p:sp>
      <p:pic>
        <p:nvPicPr>
          <p:cNvPr id="11" name="Picture 10">
            <a:extLst>
              <a:ext uri="{FF2B5EF4-FFF2-40B4-BE49-F238E27FC236}">
                <a16:creationId xmlns:a16="http://schemas.microsoft.com/office/drawing/2014/main" id="{51829C46-90F1-4C64-A82D-D2131B272574}"/>
              </a:ext>
            </a:extLst>
          </p:cNvPr>
          <p:cNvPicPr>
            <a:picLocks noChangeAspect="1"/>
          </p:cNvPicPr>
          <p:nvPr/>
        </p:nvPicPr>
        <p:blipFill>
          <a:blip r:embed="rId4"/>
          <a:stretch>
            <a:fillRect/>
          </a:stretch>
        </p:blipFill>
        <p:spPr>
          <a:xfrm>
            <a:off x="5105400" y="4601335"/>
            <a:ext cx="2152017" cy="2115666"/>
          </a:xfrm>
          <a:prstGeom prst="rect">
            <a:avLst/>
          </a:prstGeom>
        </p:spPr>
      </p:pic>
      <p:sp>
        <p:nvSpPr>
          <p:cNvPr id="12" name="Rectangle 11">
            <a:extLst>
              <a:ext uri="{FF2B5EF4-FFF2-40B4-BE49-F238E27FC236}">
                <a16:creationId xmlns:a16="http://schemas.microsoft.com/office/drawing/2014/main" id="{ACBD63A8-B9F9-490B-893B-0B3827E593B3}"/>
              </a:ext>
            </a:extLst>
          </p:cNvPr>
          <p:cNvSpPr/>
          <p:nvPr/>
        </p:nvSpPr>
        <p:spPr>
          <a:xfrm>
            <a:off x="4931818" y="6488668"/>
            <a:ext cx="300082" cy="369332"/>
          </a:xfrm>
          <a:prstGeom prst="rect">
            <a:avLst/>
          </a:prstGeom>
        </p:spPr>
        <p:txBody>
          <a:bodyPr wrap="none">
            <a:spAutoFit/>
          </a:bodyPr>
          <a:lstStyle/>
          <a:p>
            <a:r>
              <a:rPr lang="de-DE" dirty="0"/>
              <a:t>x</a:t>
            </a:r>
          </a:p>
        </p:txBody>
      </p:sp>
      <p:sp>
        <p:nvSpPr>
          <p:cNvPr id="13" name="Rectangle 12">
            <a:extLst>
              <a:ext uri="{FF2B5EF4-FFF2-40B4-BE49-F238E27FC236}">
                <a16:creationId xmlns:a16="http://schemas.microsoft.com/office/drawing/2014/main" id="{A79E4E9B-DD21-4A21-A67D-AF99838D7C70}"/>
              </a:ext>
            </a:extLst>
          </p:cNvPr>
          <p:cNvSpPr/>
          <p:nvPr/>
        </p:nvSpPr>
        <p:spPr>
          <a:xfrm>
            <a:off x="7130917" y="4460336"/>
            <a:ext cx="300082" cy="369332"/>
          </a:xfrm>
          <a:prstGeom prst="rect">
            <a:avLst/>
          </a:prstGeom>
        </p:spPr>
        <p:txBody>
          <a:bodyPr wrap="none">
            <a:spAutoFit/>
          </a:bodyPr>
          <a:lstStyle/>
          <a:p>
            <a:r>
              <a:rPr lang="de-DE" dirty="0"/>
              <a:t>y</a:t>
            </a:r>
          </a:p>
        </p:txBody>
      </p:sp>
    </p:spTree>
    <p:extLst>
      <p:ext uri="{BB962C8B-B14F-4D97-AF65-F5344CB8AC3E}">
        <p14:creationId xmlns:p14="http://schemas.microsoft.com/office/powerpoint/2010/main" val="2150213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59260D4F-DB24-47BB-9C3D-27C53EDF4416}"/>
              </a:ext>
            </a:extLst>
          </p:cNvPr>
          <p:cNvSpPr/>
          <p:nvPr/>
        </p:nvSpPr>
        <p:spPr>
          <a:xfrm>
            <a:off x="228600" y="1066800"/>
            <a:ext cx="1056700" cy="369332"/>
          </a:xfrm>
          <a:prstGeom prst="rect">
            <a:avLst/>
          </a:prstGeom>
        </p:spPr>
        <p:txBody>
          <a:bodyPr wrap="none">
            <a:spAutoFit/>
          </a:bodyPr>
          <a:lstStyle/>
          <a:p>
            <a:r>
              <a:rPr lang="de-DE" b="1" dirty="0"/>
              <a:t>Example</a:t>
            </a:r>
          </a:p>
        </p:txBody>
      </p:sp>
      <p:pic>
        <p:nvPicPr>
          <p:cNvPr id="3" name="Picture 2">
            <a:extLst>
              <a:ext uri="{FF2B5EF4-FFF2-40B4-BE49-F238E27FC236}">
                <a16:creationId xmlns:a16="http://schemas.microsoft.com/office/drawing/2014/main" id="{2329542C-90EC-4572-98EC-5E830AC03F10}"/>
              </a:ext>
            </a:extLst>
          </p:cNvPr>
          <p:cNvPicPr>
            <a:picLocks noChangeAspect="1"/>
          </p:cNvPicPr>
          <p:nvPr/>
        </p:nvPicPr>
        <p:blipFill>
          <a:blip r:embed="rId3"/>
          <a:stretch>
            <a:fillRect/>
          </a:stretch>
        </p:blipFill>
        <p:spPr>
          <a:xfrm>
            <a:off x="2997994" y="1613670"/>
            <a:ext cx="3148012" cy="1815330"/>
          </a:xfrm>
          <a:prstGeom prst="rect">
            <a:avLst/>
          </a:prstGeom>
        </p:spPr>
      </p:pic>
      <p:sp>
        <p:nvSpPr>
          <p:cNvPr id="4" name="Rectangle 3">
            <a:extLst>
              <a:ext uri="{FF2B5EF4-FFF2-40B4-BE49-F238E27FC236}">
                <a16:creationId xmlns:a16="http://schemas.microsoft.com/office/drawing/2014/main" id="{C90196B9-6DC1-44DA-A12A-C223E4645BCC}"/>
              </a:ext>
            </a:extLst>
          </p:cNvPr>
          <p:cNvSpPr/>
          <p:nvPr/>
        </p:nvSpPr>
        <p:spPr>
          <a:xfrm>
            <a:off x="228600" y="3733800"/>
            <a:ext cx="8690112" cy="1077218"/>
          </a:xfrm>
          <a:prstGeom prst="rect">
            <a:avLst/>
          </a:prstGeom>
        </p:spPr>
        <p:txBody>
          <a:bodyPr wrap="square">
            <a:spAutoFit/>
          </a:bodyPr>
          <a:lstStyle/>
          <a:p>
            <a:pPr marL="285750" indent="-285750">
              <a:buFont typeface="Symbol" panose="05050102010706020507" pitchFamily="18" charset="2"/>
              <a:buChar char="-"/>
            </a:pPr>
            <a:r>
              <a:rPr lang="en-US" sz="1600" dirty="0">
                <a:solidFill>
                  <a:srgbClr val="292929"/>
                </a:solidFill>
              </a:rPr>
              <a:t>Let’s say we have 5 different people with 3 different continuous features and we want to see how we could cluster these people. </a:t>
            </a:r>
            <a:endParaRPr lang="tr-TR" sz="1600" dirty="0">
              <a:solidFill>
                <a:srgbClr val="292929"/>
              </a:solidFill>
            </a:endParaRPr>
          </a:p>
          <a:p>
            <a:pPr marL="285750" indent="-285750">
              <a:buFont typeface="Symbol" panose="05050102010706020507" pitchFamily="18" charset="2"/>
              <a:buChar char="-"/>
            </a:pPr>
            <a:r>
              <a:rPr lang="en-US" sz="1600" dirty="0">
                <a:solidFill>
                  <a:srgbClr val="292929"/>
                </a:solidFill>
              </a:rPr>
              <a:t>First thing first, we need to decide our clustering distance measurement.</a:t>
            </a:r>
            <a:endParaRPr lang="tr-TR" sz="1600" dirty="0">
              <a:solidFill>
                <a:srgbClr val="292929"/>
              </a:solidFill>
            </a:endParaRPr>
          </a:p>
          <a:p>
            <a:pPr marL="285750" indent="-285750">
              <a:buFont typeface="Symbol" panose="05050102010706020507" pitchFamily="18" charset="2"/>
              <a:buChar char="-"/>
            </a:pPr>
            <a:r>
              <a:rPr lang="tr-TR" sz="1600" dirty="0">
                <a:solidFill>
                  <a:srgbClr val="292929"/>
                </a:solidFill>
              </a:rPr>
              <a:t>Let’s use </a:t>
            </a:r>
            <a:r>
              <a:rPr lang="en-US" sz="1600" b="1" u="sng" dirty="0">
                <a:solidFill>
                  <a:srgbClr val="292929"/>
                </a:solidFill>
                <a:hlinkClick r:id="rId4"/>
              </a:rPr>
              <a:t>Euclidean Distance</a:t>
            </a:r>
            <a:endParaRPr lang="en-US" sz="1600" b="0" i="0" dirty="0">
              <a:solidFill>
                <a:srgbClr val="292929"/>
              </a:solidFill>
              <a:effectLst/>
            </a:endParaRPr>
          </a:p>
        </p:txBody>
      </p:sp>
      <p:pic>
        <p:nvPicPr>
          <p:cNvPr id="6" name="Picture 5">
            <a:extLst>
              <a:ext uri="{FF2B5EF4-FFF2-40B4-BE49-F238E27FC236}">
                <a16:creationId xmlns:a16="http://schemas.microsoft.com/office/drawing/2014/main" id="{2D0C46BE-268A-44E3-9057-71C61C4AF64F}"/>
              </a:ext>
            </a:extLst>
          </p:cNvPr>
          <p:cNvPicPr>
            <a:picLocks noChangeAspect="1"/>
          </p:cNvPicPr>
          <p:nvPr/>
        </p:nvPicPr>
        <p:blipFill>
          <a:blip r:embed="rId5"/>
          <a:stretch>
            <a:fillRect/>
          </a:stretch>
        </p:blipFill>
        <p:spPr>
          <a:xfrm>
            <a:off x="3667125" y="4797925"/>
            <a:ext cx="1809750" cy="446405"/>
          </a:xfrm>
          <a:prstGeom prst="rect">
            <a:avLst/>
          </a:prstGeom>
        </p:spPr>
      </p:pic>
    </p:spTree>
    <p:extLst>
      <p:ext uri="{BB962C8B-B14F-4D97-AF65-F5344CB8AC3E}">
        <p14:creationId xmlns:p14="http://schemas.microsoft.com/office/powerpoint/2010/main" val="39949312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6D597531-B7FC-4205-B3A0-DA454DEB918D}"/>
              </a:ext>
            </a:extLst>
          </p:cNvPr>
          <p:cNvSpPr/>
          <p:nvPr/>
        </p:nvSpPr>
        <p:spPr>
          <a:xfrm>
            <a:off x="228600" y="1219200"/>
            <a:ext cx="8690112" cy="584775"/>
          </a:xfrm>
          <a:prstGeom prst="rect">
            <a:avLst/>
          </a:prstGeom>
        </p:spPr>
        <p:txBody>
          <a:bodyPr wrap="square">
            <a:spAutoFit/>
          </a:bodyPr>
          <a:lstStyle/>
          <a:p>
            <a:r>
              <a:rPr lang="en-US" sz="1600" dirty="0">
                <a:solidFill>
                  <a:srgbClr val="292929"/>
                </a:solidFill>
              </a:rPr>
              <a:t>In the dummy data, we have 3 features (or dimensions) representing 3 different continuous features. In this case, we could calculate the Euclidean distance between Anne and Ben using the formula below.</a:t>
            </a:r>
            <a:endParaRPr lang="de-DE" sz="1600" dirty="0"/>
          </a:p>
        </p:txBody>
      </p:sp>
      <p:pic>
        <p:nvPicPr>
          <p:cNvPr id="3" name="Picture 2">
            <a:extLst>
              <a:ext uri="{FF2B5EF4-FFF2-40B4-BE49-F238E27FC236}">
                <a16:creationId xmlns:a16="http://schemas.microsoft.com/office/drawing/2014/main" id="{85A4FAE8-A75C-40CE-876B-489D120D591F}"/>
              </a:ext>
            </a:extLst>
          </p:cNvPr>
          <p:cNvPicPr>
            <a:picLocks noChangeAspect="1"/>
          </p:cNvPicPr>
          <p:nvPr/>
        </p:nvPicPr>
        <p:blipFill>
          <a:blip r:embed="rId3"/>
          <a:stretch>
            <a:fillRect/>
          </a:stretch>
        </p:blipFill>
        <p:spPr>
          <a:xfrm>
            <a:off x="528637" y="1981200"/>
            <a:ext cx="8086725" cy="457200"/>
          </a:xfrm>
          <a:prstGeom prst="rect">
            <a:avLst/>
          </a:prstGeom>
        </p:spPr>
      </p:pic>
      <p:pic>
        <p:nvPicPr>
          <p:cNvPr id="4" name="Picture 3">
            <a:extLst>
              <a:ext uri="{FF2B5EF4-FFF2-40B4-BE49-F238E27FC236}">
                <a16:creationId xmlns:a16="http://schemas.microsoft.com/office/drawing/2014/main" id="{D08C94BE-F2A6-4E37-96A3-7C34D1243ACC}"/>
              </a:ext>
            </a:extLst>
          </p:cNvPr>
          <p:cNvPicPr>
            <a:picLocks noChangeAspect="1"/>
          </p:cNvPicPr>
          <p:nvPr/>
        </p:nvPicPr>
        <p:blipFill>
          <a:blip r:embed="rId4"/>
          <a:stretch>
            <a:fillRect/>
          </a:stretch>
        </p:blipFill>
        <p:spPr>
          <a:xfrm>
            <a:off x="528637" y="2517855"/>
            <a:ext cx="4643437" cy="376053"/>
          </a:xfrm>
          <a:prstGeom prst="rect">
            <a:avLst/>
          </a:prstGeom>
        </p:spPr>
      </p:pic>
      <p:pic>
        <p:nvPicPr>
          <p:cNvPr id="6" name="Picture 5">
            <a:extLst>
              <a:ext uri="{FF2B5EF4-FFF2-40B4-BE49-F238E27FC236}">
                <a16:creationId xmlns:a16="http://schemas.microsoft.com/office/drawing/2014/main" id="{E6777AE8-ED41-4E76-B613-B06726B73351}"/>
              </a:ext>
            </a:extLst>
          </p:cNvPr>
          <p:cNvPicPr>
            <a:picLocks noChangeAspect="1"/>
          </p:cNvPicPr>
          <p:nvPr/>
        </p:nvPicPr>
        <p:blipFill>
          <a:blip r:embed="rId5"/>
          <a:stretch>
            <a:fillRect/>
          </a:stretch>
        </p:blipFill>
        <p:spPr>
          <a:xfrm>
            <a:off x="528637" y="2973363"/>
            <a:ext cx="1731385" cy="300423"/>
          </a:xfrm>
          <a:prstGeom prst="rect">
            <a:avLst/>
          </a:prstGeom>
        </p:spPr>
      </p:pic>
      <p:sp>
        <p:nvSpPr>
          <p:cNvPr id="7" name="Rectangle 6">
            <a:extLst>
              <a:ext uri="{FF2B5EF4-FFF2-40B4-BE49-F238E27FC236}">
                <a16:creationId xmlns:a16="http://schemas.microsoft.com/office/drawing/2014/main" id="{11CE6358-DD25-41A4-AA67-ACA03A96C54A}"/>
              </a:ext>
            </a:extLst>
          </p:cNvPr>
          <p:cNvSpPr/>
          <p:nvPr/>
        </p:nvSpPr>
        <p:spPr>
          <a:xfrm>
            <a:off x="228600" y="3542307"/>
            <a:ext cx="2209800" cy="1323439"/>
          </a:xfrm>
          <a:prstGeom prst="rect">
            <a:avLst/>
          </a:prstGeom>
        </p:spPr>
        <p:txBody>
          <a:bodyPr wrap="square">
            <a:spAutoFit/>
          </a:bodyPr>
          <a:lstStyle/>
          <a:p>
            <a:r>
              <a:rPr lang="en-US" sz="1600" dirty="0">
                <a:solidFill>
                  <a:srgbClr val="292929"/>
                </a:solidFill>
              </a:rPr>
              <a:t>Similarly, applying the measurement to all the data points should result in the following distance matrix</a:t>
            </a:r>
            <a:endParaRPr lang="de-DE" sz="1600" dirty="0"/>
          </a:p>
        </p:txBody>
      </p:sp>
      <p:pic>
        <p:nvPicPr>
          <p:cNvPr id="8" name="Picture 7">
            <a:extLst>
              <a:ext uri="{FF2B5EF4-FFF2-40B4-BE49-F238E27FC236}">
                <a16:creationId xmlns:a16="http://schemas.microsoft.com/office/drawing/2014/main" id="{D8410345-15A0-4BE5-A7C0-B82BC3CA46F2}"/>
              </a:ext>
            </a:extLst>
          </p:cNvPr>
          <p:cNvPicPr>
            <a:picLocks noChangeAspect="1"/>
          </p:cNvPicPr>
          <p:nvPr/>
        </p:nvPicPr>
        <p:blipFill>
          <a:blip r:embed="rId6"/>
          <a:stretch>
            <a:fillRect/>
          </a:stretch>
        </p:blipFill>
        <p:spPr>
          <a:xfrm>
            <a:off x="2590800" y="3228194"/>
            <a:ext cx="3471862" cy="1864383"/>
          </a:xfrm>
          <a:prstGeom prst="rect">
            <a:avLst/>
          </a:prstGeom>
        </p:spPr>
      </p:pic>
      <p:sp>
        <p:nvSpPr>
          <p:cNvPr id="9" name="Rectangle 8">
            <a:extLst>
              <a:ext uri="{FF2B5EF4-FFF2-40B4-BE49-F238E27FC236}">
                <a16:creationId xmlns:a16="http://schemas.microsoft.com/office/drawing/2014/main" id="{A338AB1D-59C0-443D-8EDB-D4DD9DA4F538}"/>
              </a:ext>
            </a:extLst>
          </p:cNvPr>
          <p:cNvSpPr/>
          <p:nvPr/>
        </p:nvSpPr>
        <p:spPr>
          <a:xfrm>
            <a:off x="1508769" y="5223301"/>
            <a:ext cx="4643437" cy="830997"/>
          </a:xfrm>
          <a:prstGeom prst="rect">
            <a:avLst/>
          </a:prstGeom>
        </p:spPr>
        <p:txBody>
          <a:bodyPr wrap="square">
            <a:spAutoFit/>
          </a:bodyPr>
          <a:lstStyle/>
          <a:p>
            <a:r>
              <a:rPr lang="en-US" sz="1600" dirty="0">
                <a:solidFill>
                  <a:srgbClr val="292929"/>
                </a:solidFill>
              </a:rPr>
              <a:t>After that, we merge the smallest non-zero distance in the matrix to create our first node. In this case, it is Ben and Eric.</a:t>
            </a:r>
            <a:endParaRPr lang="de-DE" sz="1600" dirty="0"/>
          </a:p>
        </p:txBody>
      </p:sp>
      <p:pic>
        <p:nvPicPr>
          <p:cNvPr id="11" name="Picture 10">
            <a:extLst>
              <a:ext uri="{FF2B5EF4-FFF2-40B4-BE49-F238E27FC236}">
                <a16:creationId xmlns:a16="http://schemas.microsoft.com/office/drawing/2014/main" id="{00148901-D8FF-44A2-98BF-A862057FF352}"/>
              </a:ext>
            </a:extLst>
          </p:cNvPr>
          <p:cNvPicPr>
            <a:picLocks noChangeAspect="1"/>
          </p:cNvPicPr>
          <p:nvPr/>
        </p:nvPicPr>
        <p:blipFill>
          <a:blip r:embed="rId7"/>
          <a:stretch>
            <a:fillRect/>
          </a:stretch>
        </p:blipFill>
        <p:spPr>
          <a:xfrm>
            <a:off x="6152206" y="3838284"/>
            <a:ext cx="2770121" cy="2606101"/>
          </a:xfrm>
          <a:prstGeom prst="rect">
            <a:avLst/>
          </a:prstGeom>
        </p:spPr>
      </p:pic>
      <p:cxnSp>
        <p:nvCxnSpPr>
          <p:cNvPr id="17" name="Connector: Curved 16">
            <a:extLst>
              <a:ext uri="{FF2B5EF4-FFF2-40B4-BE49-F238E27FC236}">
                <a16:creationId xmlns:a16="http://schemas.microsoft.com/office/drawing/2014/main" id="{6CF5A511-8184-4536-833F-F61170247BCE}"/>
              </a:ext>
            </a:extLst>
          </p:cNvPr>
          <p:cNvCxnSpPr>
            <a:endCxn id="8" idx="3"/>
          </p:cNvCxnSpPr>
          <p:nvPr/>
        </p:nvCxnSpPr>
        <p:spPr>
          <a:xfrm flipV="1">
            <a:off x="3505200" y="4160386"/>
            <a:ext cx="2557462" cy="1783214"/>
          </a:xfrm>
          <a:prstGeom prst="curvedConnector3">
            <a:avLst>
              <a:gd name="adj1" fmla="val 108939"/>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29320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CFBF9530-E11E-403D-A866-BA1C1FFB660B}"/>
              </a:ext>
            </a:extLst>
          </p:cNvPr>
          <p:cNvSpPr/>
          <p:nvPr/>
        </p:nvSpPr>
        <p:spPr>
          <a:xfrm>
            <a:off x="228600" y="1143000"/>
            <a:ext cx="5867400" cy="338554"/>
          </a:xfrm>
          <a:prstGeom prst="rect">
            <a:avLst/>
          </a:prstGeom>
        </p:spPr>
        <p:txBody>
          <a:bodyPr wrap="square">
            <a:spAutoFit/>
          </a:bodyPr>
          <a:lstStyle/>
          <a:p>
            <a:r>
              <a:rPr lang="en-US" sz="1600" dirty="0">
                <a:solidFill>
                  <a:srgbClr val="292929"/>
                </a:solidFill>
              </a:rPr>
              <a:t>With a new node or cluster, we need to update our distance matrix.</a:t>
            </a:r>
            <a:endParaRPr lang="de-DE" sz="1600" dirty="0"/>
          </a:p>
        </p:txBody>
      </p:sp>
      <p:pic>
        <p:nvPicPr>
          <p:cNvPr id="3" name="Picture 2">
            <a:extLst>
              <a:ext uri="{FF2B5EF4-FFF2-40B4-BE49-F238E27FC236}">
                <a16:creationId xmlns:a16="http://schemas.microsoft.com/office/drawing/2014/main" id="{CAE13070-231E-469A-B957-67889E09DB64}"/>
              </a:ext>
            </a:extLst>
          </p:cNvPr>
          <p:cNvPicPr>
            <a:picLocks noChangeAspect="1"/>
          </p:cNvPicPr>
          <p:nvPr/>
        </p:nvPicPr>
        <p:blipFill>
          <a:blip r:embed="rId3"/>
          <a:stretch>
            <a:fillRect/>
          </a:stretch>
        </p:blipFill>
        <p:spPr>
          <a:xfrm>
            <a:off x="381000" y="1712777"/>
            <a:ext cx="3443287" cy="1457547"/>
          </a:xfrm>
          <a:prstGeom prst="rect">
            <a:avLst/>
          </a:prstGeom>
        </p:spPr>
      </p:pic>
      <p:sp>
        <p:nvSpPr>
          <p:cNvPr id="4" name="Rectangle 3">
            <a:extLst>
              <a:ext uri="{FF2B5EF4-FFF2-40B4-BE49-F238E27FC236}">
                <a16:creationId xmlns:a16="http://schemas.microsoft.com/office/drawing/2014/main" id="{1DFBDF86-00CF-41E5-A6C2-30B9BA8D6B1B}"/>
              </a:ext>
            </a:extLst>
          </p:cNvPr>
          <p:cNvSpPr/>
          <p:nvPr/>
        </p:nvSpPr>
        <p:spPr>
          <a:xfrm>
            <a:off x="228600" y="3276600"/>
            <a:ext cx="8690112" cy="830997"/>
          </a:xfrm>
          <a:prstGeom prst="rect">
            <a:avLst/>
          </a:prstGeom>
        </p:spPr>
        <p:txBody>
          <a:bodyPr wrap="square">
            <a:spAutoFit/>
          </a:bodyPr>
          <a:lstStyle/>
          <a:p>
            <a:r>
              <a:rPr lang="en-US" sz="1600" dirty="0">
                <a:solidFill>
                  <a:srgbClr val="292929"/>
                </a:solidFill>
              </a:rPr>
              <a:t>Now we have a new cluster of Ben and Eric, but we still did not know the distance between (Ben, Eric) cluster to the other data point. How do we even calculate the new cluster distance? In order to do this, we need to set up the </a:t>
            </a:r>
            <a:r>
              <a:rPr lang="en-US" sz="1600" u="sng" dirty="0">
                <a:solidFill>
                  <a:srgbClr val="292929"/>
                </a:solidFill>
              </a:rPr>
              <a:t>linkage criterion</a:t>
            </a:r>
            <a:r>
              <a:rPr lang="en-US" sz="1600" dirty="0">
                <a:solidFill>
                  <a:srgbClr val="292929"/>
                </a:solidFill>
              </a:rPr>
              <a:t> first.</a:t>
            </a:r>
            <a:endParaRPr lang="de-DE" sz="1600" dirty="0"/>
          </a:p>
        </p:txBody>
      </p:sp>
      <p:sp>
        <p:nvSpPr>
          <p:cNvPr id="6" name="Rectangle 5">
            <a:extLst>
              <a:ext uri="{FF2B5EF4-FFF2-40B4-BE49-F238E27FC236}">
                <a16:creationId xmlns:a16="http://schemas.microsoft.com/office/drawing/2014/main" id="{A5B34B89-0178-4A4C-AA1E-95B6CE7BFC00}"/>
              </a:ext>
            </a:extLst>
          </p:cNvPr>
          <p:cNvSpPr/>
          <p:nvPr/>
        </p:nvSpPr>
        <p:spPr>
          <a:xfrm>
            <a:off x="228600" y="4196555"/>
            <a:ext cx="8690112" cy="584775"/>
          </a:xfrm>
          <a:prstGeom prst="rect">
            <a:avLst/>
          </a:prstGeom>
        </p:spPr>
        <p:txBody>
          <a:bodyPr wrap="square">
            <a:spAutoFit/>
          </a:bodyPr>
          <a:lstStyle/>
          <a:p>
            <a:r>
              <a:rPr lang="de-DE" sz="1600" b="1" dirty="0"/>
              <a:t>Remember!</a:t>
            </a:r>
            <a:r>
              <a:rPr lang="de-DE" sz="1600" dirty="0"/>
              <a:t>  The linkage criterion is where exactly the distance is measured. It is a rule that we establish to define the distance between clusters.</a:t>
            </a:r>
          </a:p>
        </p:txBody>
      </p:sp>
      <p:sp>
        <p:nvSpPr>
          <p:cNvPr id="7" name="Rectangle 6">
            <a:extLst>
              <a:ext uri="{FF2B5EF4-FFF2-40B4-BE49-F238E27FC236}">
                <a16:creationId xmlns:a16="http://schemas.microsoft.com/office/drawing/2014/main" id="{F50F539E-5431-4EEB-84A7-B360A16BE6D1}"/>
              </a:ext>
            </a:extLst>
          </p:cNvPr>
          <p:cNvSpPr/>
          <p:nvPr/>
        </p:nvSpPr>
        <p:spPr>
          <a:xfrm>
            <a:off x="228600" y="4870288"/>
            <a:ext cx="2284215" cy="338554"/>
          </a:xfrm>
          <a:prstGeom prst="rect">
            <a:avLst/>
          </a:prstGeom>
        </p:spPr>
        <p:txBody>
          <a:bodyPr wrap="none">
            <a:spAutoFit/>
          </a:bodyPr>
          <a:lstStyle/>
          <a:p>
            <a:r>
              <a:rPr lang="de-DE" sz="1600" dirty="0"/>
              <a:t>We'll use </a:t>
            </a:r>
            <a:r>
              <a:rPr lang="de-DE" sz="1600" u="sng" dirty="0"/>
              <a:t>Single Linkage</a:t>
            </a:r>
            <a:r>
              <a:rPr lang="de-DE" sz="1600" dirty="0"/>
              <a:t>.</a:t>
            </a:r>
          </a:p>
        </p:txBody>
      </p:sp>
    </p:spTree>
    <p:extLst>
      <p:ext uri="{BB962C8B-B14F-4D97-AF65-F5344CB8AC3E}">
        <p14:creationId xmlns:p14="http://schemas.microsoft.com/office/powerpoint/2010/main" val="11697721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513657"/>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pic>
        <p:nvPicPr>
          <p:cNvPr id="2" name="Picture 1">
            <a:extLst>
              <a:ext uri="{FF2B5EF4-FFF2-40B4-BE49-F238E27FC236}">
                <a16:creationId xmlns:a16="http://schemas.microsoft.com/office/drawing/2014/main" id="{AD5C1DAA-983C-4164-9AFA-3AD57DD86CBC}"/>
              </a:ext>
            </a:extLst>
          </p:cNvPr>
          <p:cNvPicPr>
            <a:picLocks noChangeAspect="1"/>
          </p:cNvPicPr>
          <p:nvPr/>
        </p:nvPicPr>
        <p:blipFill>
          <a:blip r:embed="rId3"/>
          <a:stretch>
            <a:fillRect/>
          </a:stretch>
        </p:blipFill>
        <p:spPr>
          <a:xfrm>
            <a:off x="2793206" y="1143000"/>
            <a:ext cx="3557587" cy="1608294"/>
          </a:xfrm>
          <a:prstGeom prst="rect">
            <a:avLst/>
          </a:prstGeom>
        </p:spPr>
      </p:pic>
      <p:sp>
        <p:nvSpPr>
          <p:cNvPr id="3" name="Rectangle 2">
            <a:extLst>
              <a:ext uri="{FF2B5EF4-FFF2-40B4-BE49-F238E27FC236}">
                <a16:creationId xmlns:a16="http://schemas.microsoft.com/office/drawing/2014/main" id="{B98C0F9A-10E5-4EBA-9946-2C1D14ECAA8E}"/>
              </a:ext>
            </a:extLst>
          </p:cNvPr>
          <p:cNvSpPr/>
          <p:nvPr/>
        </p:nvSpPr>
        <p:spPr>
          <a:xfrm>
            <a:off x="228600" y="2828835"/>
            <a:ext cx="8690112" cy="584775"/>
          </a:xfrm>
          <a:prstGeom prst="rect">
            <a:avLst/>
          </a:prstGeom>
        </p:spPr>
        <p:txBody>
          <a:bodyPr wrap="square">
            <a:spAutoFit/>
          </a:bodyPr>
          <a:lstStyle/>
          <a:p>
            <a:r>
              <a:rPr lang="en-US" sz="1600" dirty="0">
                <a:solidFill>
                  <a:srgbClr val="292929"/>
                </a:solidFill>
              </a:rPr>
              <a:t>In a single linkage criterion we, define our distance as the minimum distance between clusters data point. If we put it in a mathematical formula, it would look like this.</a:t>
            </a:r>
            <a:endParaRPr lang="de-DE" sz="1600" dirty="0"/>
          </a:p>
        </p:txBody>
      </p:sp>
      <p:pic>
        <p:nvPicPr>
          <p:cNvPr id="4" name="Picture 3">
            <a:extLst>
              <a:ext uri="{FF2B5EF4-FFF2-40B4-BE49-F238E27FC236}">
                <a16:creationId xmlns:a16="http://schemas.microsoft.com/office/drawing/2014/main" id="{E6237E64-BDE0-46A0-B840-9CC05E748D07}"/>
              </a:ext>
            </a:extLst>
          </p:cNvPr>
          <p:cNvPicPr>
            <a:picLocks noChangeAspect="1"/>
          </p:cNvPicPr>
          <p:nvPr/>
        </p:nvPicPr>
        <p:blipFill>
          <a:blip r:embed="rId4"/>
          <a:stretch>
            <a:fillRect/>
          </a:stretch>
        </p:blipFill>
        <p:spPr>
          <a:xfrm>
            <a:off x="3672167" y="3548839"/>
            <a:ext cx="1799664" cy="384118"/>
          </a:xfrm>
          <a:prstGeom prst="rect">
            <a:avLst/>
          </a:prstGeom>
        </p:spPr>
      </p:pic>
      <p:sp>
        <p:nvSpPr>
          <p:cNvPr id="6" name="Rectangle 5">
            <a:extLst>
              <a:ext uri="{FF2B5EF4-FFF2-40B4-BE49-F238E27FC236}">
                <a16:creationId xmlns:a16="http://schemas.microsoft.com/office/drawing/2014/main" id="{10C910D7-5DF5-4E46-B59F-8C111202254D}"/>
              </a:ext>
            </a:extLst>
          </p:cNvPr>
          <p:cNvSpPr/>
          <p:nvPr/>
        </p:nvSpPr>
        <p:spPr>
          <a:xfrm>
            <a:off x="228600" y="4068187"/>
            <a:ext cx="8690112" cy="584775"/>
          </a:xfrm>
          <a:prstGeom prst="rect">
            <a:avLst/>
          </a:prstGeom>
        </p:spPr>
        <p:txBody>
          <a:bodyPr wrap="square">
            <a:spAutoFit/>
          </a:bodyPr>
          <a:lstStyle/>
          <a:p>
            <a:r>
              <a:rPr lang="en-US" sz="1600" dirty="0">
                <a:solidFill>
                  <a:srgbClr val="292929"/>
                </a:solidFill>
              </a:rPr>
              <a:t>If we apply the single linkage criterion to our dummy data, say between Anne and cluster (Ben, Eric) it would be described as the picture below.</a:t>
            </a:r>
            <a:endParaRPr lang="de-DE" sz="1600" dirty="0"/>
          </a:p>
        </p:txBody>
      </p:sp>
    </p:spTree>
    <p:extLst>
      <p:ext uri="{BB962C8B-B14F-4D97-AF65-F5344CB8AC3E}">
        <p14:creationId xmlns:p14="http://schemas.microsoft.com/office/powerpoint/2010/main" val="39467368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pic>
        <p:nvPicPr>
          <p:cNvPr id="4" name="Picture 3">
            <a:extLst>
              <a:ext uri="{FF2B5EF4-FFF2-40B4-BE49-F238E27FC236}">
                <a16:creationId xmlns:a16="http://schemas.microsoft.com/office/drawing/2014/main" id="{DA04E1C9-3D3D-4777-9A81-8298FC395AB0}"/>
              </a:ext>
            </a:extLst>
          </p:cNvPr>
          <p:cNvPicPr>
            <a:picLocks noChangeAspect="1"/>
          </p:cNvPicPr>
          <p:nvPr/>
        </p:nvPicPr>
        <p:blipFill>
          <a:blip r:embed="rId3"/>
          <a:stretch>
            <a:fillRect/>
          </a:stretch>
        </p:blipFill>
        <p:spPr>
          <a:xfrm>
            <a:off x="785701" y="3200400"/>
            <a:ext cx="3443287" cy="1457547"/>
          </a:xfrm>
          <a:prstGeom prst="rect">
            <a:avLst/>
          </a:prstGeom>
        </p:spPr>
      </p:pic>
      <p:sp>
        <p:nvSpPr>
          <p:cNvPr id="6" name="Arrow: Right 5">
            <a:extLst>
              <a:ext uri="{FF2B5EF4-FFF2-40B4-BE49-F238E27FC236}">
                <a16:creationId xmlns:a16="http://schemas.microsoft.com/office/drawing/2014/main" id="{C2155108-151D-4D93-9C73-ECAA9F97E6D5}"/>
              </a:ext>
            </a:extLst>
          </p:cNvPr>
          <p:cNvSpPr/>
          <p:nvPr/>
        </p:nvSpPr>
        <p:spPr>
          <a:xfrm>
            <a:off x="4408384" y="3814874"/>
            <a:ext cx="381001"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7" name="Picture 6">
            <a:extLst>
              <a:ext uri="{FF2B5EF4-FFF2-40B4-BE49-F238E27FC236}">
                <a16:creationId xmlns:a16="http://schemas.microsoft.com/office/drawing/2014/main" id="{D0FFA9D2-4B08-441A-A468-B19D16DC2CFA}"/>
              </a:ext>
            </a:extLst>
          </p:cNvPr>
          <p:cNvPicPr>
            <a:picLocks noChangeAspect="1"/>
          </p:cNvPicPr>
          <p:nvPr/>
        </p:nvPicPr>
        <p:blipFill>
          <a:blip r:embed="rId4"/>
          <a:stretch>
            <a:fillRect/>
          </a:stretch>
        </p:blipFill>
        <p:spPr>
          <a:xfrm>
            <a:off x="5029200" y="3200400"/>
            <a:ext cx="3628353" cy="1463046"/>
          </a:xfrm>
          <a:prstGeom prst="rect">
            <a:avLst/>
          </a:prstGeom>
        </p:spPr>
      </p:pic>
      <p:pic>
        <p:nvPicPr>
          <p:cNvPr id="8" name="Picture 7">
            <a:extLst>
              <a:ext uri="{FF2B5EF4-FFF2-40B4-BE49-F238E27FC236}">
                <a16:creationId xmlns:a16="http://schemas.microsoft.com/office/drawing/2014/main" id="{3AF4AA17-4EBF-49E9-AE5F-D1A2B50B6B9B}"/>
              </a:ext>
            </a:extLst>
          </p:cNvPr>
          <p:cNvPicPr>
            <a:picLocks noChangeAspect="1"/>
          </p:cNvPicPr>
          <p:nvPr/>
        </p:nvPicPr>
        <p:blipFill>
          <a:blip r:embed="rId5"/>
          <a:stretch>
            <a:fillRect/>
          </a:stretch>
        </p:blipFill>
        <p:spPr>
          <a:xfrm>
            <a:off x="1884260" y="1208621"/>
            <a:ext cx="5810250" cy="1662470"/>
          </a:xfrm>
          <a:prstGeom prst="rect">
            <a:avLst/>
          </a:prstGeom>
        </p:spPr>
      </p:pic>
      <p:sp>
        <p:nvSpPr>
          <p:cNvPr id="2" name="Rectangle 1">
            <a:extLst>
              <a:ext uri="{FF2B5EF4-FFF2-40B4-BE49-F238E27FC236}">
                <a16:creationId xmlns:a16="http://schemas.microsoft.com/office/drawing/2014/main" id="{EC4A7855-625E-42FB-99F1-01C00B44C917}"/>
              </a:ext>
            </a:extLst>
          </p:cNvPr>
          <p:cNvSpPr/>
          <p:nvPr/>
        </p:nvSpPr>
        <p:spPr>
          <a:xfrm>
            <a:off x="228600" y="4921111"/>
            <a:ext cx="8690112" cy="830997"/>
          </a:xfrm>
          <a:prstGeom prst="rect">
            <a:avLst/>
          </a:prstGeom>
        </p:spPr>
        <p:txBody>
          <a:bodyPr wrap="square">
            <a:spAutoFit/>
          </a:bodyPr>
          <a:lstStyle/>
          <a:p>
            <a:r>
              <a:rPr lang="en-US" sz="1600" dirty="0">
                <a:solidFill>
                  <a:srgbClr val="292929"/>
                </a:solidFill>
              </a:rPr>
              <a:t>Now, we have the distance between our new cluster to the other data point. Although if you notice, the distance between Anne and Chad is now the smallest one. In this case, the next merger event would be between Anne and Chad.</a:t>
            </a:r>
            <a:endParaRPr lang="de-DE" sz="1600" dirty="0"/>
          </a:p>
        </p:txBody>
      </p:sp>
    </p:spTree>
    <p:extLst>
      <p:ext uri="{BB962C8B-B14F-4D97-AF65-F5344CB8AC3E}">
        <p14:creationId xmlns:p14="http://schemas.microsoft.com/office/powerpoint/2010/main" val="26261657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pic>
        <p:nvPicPr>
          <p:cNvPr id="2" name="Picture 1">
            <a:extLst>
              <a:ext uri="{FF2B5EF4-FFF2-40B4-BE49-F238E27FC236}">
                <a16:creationId xmlns:a16="http://schemas.microsoft.com/office/drawing/2014/main" id="{C72EAD9E-16DE-4D16-A16A-B8CB86484EB6}"/>
              </a:ext>
            </a:extLst>
          </p:cNvPr>
          <p:cNvPicPr>
            <a:picLocks noChangeAspect="1"/>
          </p:cNvPicPr>
          <p:nvPr/>
        </p:nvPicPr>
        <p:blipFill>
          <a:blip r:embed="rId3"/>
          <a:stretch>
            <a:fillRect/>
          </a:stretch>
        </p:blipFill>
        <p:spPr>
          <a:xfrm>
            <a:off x="304800" y="1066800"/>
            <a:ext cx="2420851" cy="2171700"/>
          </a:xfrm>
          <a:prstGeom prst="rect">
            <a:avLst/>
          </a:prstGeom>
        </p:spPr>
      </p:pic>
      <p:sp>
        <p:nvSpPr>
          <p:cNvPr id="3" name="Rectangle 2">
            <a:extLst>
              <a:ext uri="{FF2B5EF4-FFF2-40B4-BE49-F238E27FC236}">
                <a16:creationId xmlns:a16="http://schemas.microsoft.com/office/drawing/2014/main" id="{4A10F9F8-1EE4-43AF-86AD-83D7DDAD15E6}"/>
              </a:ext>
            </a:extLst>
          </p:cNvPr>
          <p:cNvSpPr/>
          <p:nvPr/>
        </p:nvSpPr>
        <p:spPr>
          <a:xfrm>
            <a:off x="3581400" y="1486334"/>
            <a:ext cx="4572000" cy="1077218"/>
          </a:xfrm>
          <a:prstGeom prst="rect">
            <a:avLst/>
          </a:prstGeom>
        </p:spPr>
        <p:txBody>
          <a:bodyPr>
            <a:spAutoFit/>
          </a:bodyPr>
          <a:lstStyle/>
          <a:p>
            <a:r>
              <a:rPr lang="en-US" sz="1600" dirty="0">
                <a:solidFill>
                  <a:srgbClr val="292929"/>
                </a:solidFill>
              </a:rPr>
              <a:t>We keep the merging event happens until all the data is clustered into one cluster. In the end, we would obtain a dendrogram with all the data that have been merged into one cluster.</a:t>
            </a:r>
            <a:endParaRPr lang="de-DE" sz="1600" dirty="0"/>
          </a:p>
        </p:txBody>
      </p:sp>
      <p:pic>
        <p:nvPicPr>
          <p:cNvPr id="4" name="Picture 3">
            <a:extLst>
              <a:ext uri="{FF2B5EF4-FFF2-40B4-BE49-F238E27FC236}">
                <a16:creationId xmlns:a16="http://schemas.microsoft.com/office/drawing/2014/main" id="{45B49B89-C1CC-4D01-86EA-99DF0A2F0954}"/>
              </a:ext>
            </a:extLst>
          </p:cNvPr>
          <p:cNvPicPr>
            <a:picLocks noChangeAspect="1"/>
          </p:cNvPicPr>
          <p:nvPr/>
        </p:nvPicPr>
        <p:blipFill>
          <a:blip r:embed="rId4"/>
          <a:stretch>
            <a:fillRect/>
          </a:stretch>
        </p:blipFill>
        <p:spPr>
          <a:xfrm>
            <a:off x="4267200" y="3313023"/>
            <a:ext cx="3372571" cy="3179852"/>
          </a:xfrm>
          <a:prstGeom prst="rect">
            <a:avLst/>
          </a:prstGeom>
        </p:spPr>
      </p:pic>
      <p:cxnSp>
        <p:nvCxnSpPr>
          <p:cNvPr id="7" name="Straight Connector 6">
            <a:extLst>
              <a:ext uri="{FF2B5EF4-FFF2-40B4-BE49-F238E27FC236}">
                <a16:creationId xmlns:a16="http://schemas.microsoft.com/office/drawing/2014/main" id="{B68FD5FF-3A81-42AF-8A73-A25DC1199D4A}"/>
              </a:ext>
            </a:extLst>
          </p:cNvPr>
          <p:cNvCxnSpPr/>
          <p:nvPr/>
        </p:nvCxnSpPr>
        <p:spPr>
          <a:xfrm>
            <a:off x="4800600" y="3799613"/>
            <a:ext cx="2667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64C78CB-7A2F-447D-9112-33C51B4E7D56}"/>
              </a:ext>
            </a:extLst>
          </p:cNvPr>
          <p:cNvCxnSpPr>
            <a:cxnSpLocks/>
          </p:cNvCxnSpPr>
          <p:nvPr/>
        </p:nvCxnSpPr>
        <p:spPr>
          <a:xfrm>
            <a:off x="4800600" y="4828313"/>
            <a:ext cx="2667000"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ADBD6EA7-5D13-4825-9248-153F49DBAB45}"/>
              </a:ext>
            </a:extLst>
          </p:cNvPr>
          <p:cNvSpPr/>
          <p:nvPr/>
        </p:nvSpPr>
        <p:spPr>
          <a:xfrm>
            <a:off x="304800" y="3813111"/>
            <a:ext cx="3505200" cy="1077218"/>
          </a:xfrm>
          <a:prstGeom prst="rect">
            <a:avLst/>
          </a:prstGeom>
        </p:spPr>
        <p:txBody>
          <a:bodyPr wrap="square">
            <a:spAutoFit/>
          </a:bodyPr>
          <a:lstStyle/>
          <a:p>
            <a:r>
              <a:rPr lang="tr-TR" sz="1600" dirty="0">
                <a:solidFill>
                  <a:srgbClr val="292929"/>
                </a:solidFill>
              </a:rPr>
              <a:t>T</a:t>
            </a:r>
            <a:r>
              <a:rPr lang="en-US" sz="1600" dirty="0">
                <a:solidFill>
                  <a:srgbClr val="292929"/>
                </a:solidFill>
              </a:rPr>
              <a:t>he highest vertical distance that doesn’t intersect with any clusters</a:t>
            </a:r>
            <a:r>
              <a:rPr lang="tr-TR" sz="1600" dirty="0">
                <a:solidFill>
                  <a:srgbClr val="292929"/>
                </a:solidFill>
              </a:rPr>
              <a:t> that cross the threshold gives us the number of clusters.</a:t>
            </a:r>
            <a:endParaRPr lang="de-DE" sz="1600" dirty="0"/>
          </a:p>
        </p:txBody>
      </p:sp>
      <p:sp>
        <p:nvSpPr>
          <p:cNvPr id="12" name="Left Brace 11">
            <a:extLst>
              <a:ext uri="{FF2B5EF4-FFF2-40B4-BE49-F238E27FC236}">
                <a16:creationId xmlns:a16="http://schemas.microsoft.com/office/drawing/2014/main" id="{FF3659CB-8F4D-46A4-BBF0-1883F7105106}"/>
              </a:ext>
            </a:extLst>
          </p:cNvPr>
          <p:cNvSpPr/>
          <p:nvPr/>
        </p:nvSpPr>
        <p:spPr>
          <a:xfrm>
            <a:off x="3962401" y="3799613"/>
            <a:ext cx="838200" cy="10287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pic>
        <p:nvPicPr>
          <p:cNvPr id="13" name="Picture 12">
            <a:extLst>
              <a:ext uri="{FF2B5EF4-FFF2-40B4-BE49-F238E27FC236}">
                <a16:creationId xmlns:a16="http://schemas.microsoft.com/office/drawing/2014/main" id="{FAFE4DA6-C8D3-4D8E-B26A-4CF074AC947C}"/>
              </a:ext>
            </a:extLst>
          </p:cNvPr>
          <p:cNvPicPr>
            <a:picLocks noChangeAspect="1"/>
          </p:cNvPicPr>
          <p:nvPr/>
        </p:nvPicPr>
        <p:blipFill>
          <a:blip r:embed="rId5"/>
          <a:stretch>
            <a:fillRect/>
          </a:stretch>
        </p:blipFill>
        <p:spPr>
          <a:xfrm>
            <a:off x="304800" y="5213135"/>
            <a:ext cx="3318741" cy="1462302"/>
          </a:xfrm>
          <a:prstGeom prst="rect">
            <a:avLst/>
          </a:prstGeom>
        </p:spPr>
      </p:pic>
    </p:spTree>
    <p:extLst>
      <p:ext uri="{BB962C8B-B14F-4D97-AF65-F5344CB8AC3E}">
        <p14:creationId xmlns:p14="http://schemas.microsoft.com/office/powerpoint/2010/main" val="2914369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90F2E567-3A55-4E49-A938-96876F9D2A8F}"/>
              </a:ext>
            </a:extLst>
          </p:cNvPr>
          <p:cNvSpPr/>
          <p:nvPr/>
        </p:nvSpPr>
        <p:spPr>
          <a:xfrm>
            <a:off x="228600" y="1219200"/>
            <a:ext cx="8690112" cy="5355312"/>
          </a:xfrm>
          <a:prstGeom prst="rect">
            <a:avLst/>
          </a:prstGeom>
        </p:spPr>
        <p:txBody>
          <a:bodyPr wrap="square">
            <a:spAutoFit/>
          </a:bodyPr>
          <a:lstStyle/>
          <a:p>
            <a:r>
              <a:rPr lang="tr-TR" dirty="0">
                <a:solidFill>
                  <a:srgbClr val="05192D"/>
                </a:solidFill>
              </a:rPr>
              <a:t>Let’s say we have customers data which consists of:</a:t>
            </a:r>
          </a:p>
          <a:p>
            <a:pPr marL="742950" lvl="1" indent="-285750">
              <a:buFont typeface="Courier New" panose="02070309020205020404" pitchFamily="49" charset="0"/>
              <a:buChar char="o"/>
            </a:pPr>
            <a:r>
              <a:rPr lang="en-US" dirty="0">
                <a:solidFill>
                  <a:srgbClr val="05192D"/>
                </a:solidFill>
              </a:rPr>
              <a:t>age</a:t>
            </a:r>
            <a:endParaRPr lang="tr-TR" dirty="0">
              <a:solidFill>
                <a:srgbClr val="05192D"/>
              </a:solidFill>
            </a:endParaRPr>
          </a:p>
          <a:p>
            <a:pPr marL="742950" lvl="1" indent="-285750">
              <a:buFont typeface="Courier New" panose="02070309020205020404" pitchFamily="49" charset="0"/>
              <a:buChar char="o"/>
            </a:pPr>
            <a:r>
              <a:rPr lang="en-US" dirty="0">
                <a:solidFill>
                  <a:srgbClr val="05192D"/>
                </a:solidFill>
              </a:rPr>
              <a:t>location</a:t>
            </a:r>
            <a:endParaRPr lang="tr-TR" dirty="0">
              <a:solidFill>
                <a:srgbClr val="05192D"/>
              </a:solidFill>
            </a:endParaRPr>
          </a:p>
          <a:p>
            <a:pPr marL="742950" lvl="1" indent="-285750">
              <a:buFont typeface="Courier New" panose="02070309020205020404" pitchFamily="49" charset="0"/>
              <a:buChar char="o"/>
            </a:pPr>
            <a:r>
              <a:rPr lang="en-US" dirty="0">
                <a:solidFill>
                  <a:srgbClr val="05192D"/>
                </a:solidFill>
              </a:rPr>
              <a:t>financial history</a:t>
            </a:r>
            <a:endParaRPr lang="tr-TR" dirty="0">
              <a:solidFill>
                <a:srgbClr val="05192D"/>
              </a:solidFill>
            </a:endParaRPr>
          </a:p>
          <a:p>
            <a:r>
              <a:rPr lang="tr-TR" dirty="0">
                <a:solidFill>
                  <a:srgbClr val="05192D"/>
                </a:solidFill>
              </a:rPr>
              <a:t>Question is:  </a:t>
            </a:r>
            <a:r>
              <a:rPr lang="en-US" dirty="0">
                <a:solidFill>
                  <a:srgbClr val="05192D"/>
                </a:solidFill>
              </a:rPr>
              <a:t>you wish to discover patterns </a:t>
            </a:r>
            <a:r>
              <a:rPr lang="tr-TR" dirty="0">
                <a:solidFill>
                  <a:srgbClr val="05192D"/>
                </a:solidFill>
              </a:rPr>
              <a:t>from the data...</a:t>
            </a:r>
          </a:p>
          <a:p>
            <a:endParaRPr lang="tr-TR" dirty="0">
              <a:solidFill>
                <a:srgbClr val="05192D"/>
              </a:solidFill>
            </a:endParaRPr>
          </a:p>
          <a:p>
            <a:r>
              <a:rPr lang="tr-TR" dirty="0">
                <a:solidFill>
                  <a:srgbClr val="05192D"/>
                </a:solidFill>
              </a:rPr>
              <a:t>	</a:t>
            </a:r>
            <a:r>
              <a:rPr lang="en-US" dirty="0">
                <a:solidFill>
                  <a:srgbClr val="05192D"/>
                </a:solidFill>
              </a:rPr>
              <a:t>Or </a:t>
            </a:r>
            <a:endParaRPr lang="tr-TR" dirty="0">
              <a:solidFill>
                <a:srgbClr val="05192D"/>
              </a:solidFill>
            </a:endParaRPr>
          </a:p>
          <a:p>
            <a:endParaRPr lang="tr-TR" dirty="0">
              <a:solidFill>
                <a:srgbClr val="05192D"/>
              </a:solidFill>
            </a:endParaRPr>
          </a:p>
          <a:p>
            <a:r>
              <a:rPr lang="tr-TR" dirty="0">
                <a:solidFill>
                  <a:srgbClr val="05192D"/>
                </a:solidFill>
              </a:rPr>
              <a:t>Let’s say</a:t>
            </a:r>
            <a:r>
              <a:rPr lang="en-US" dirty="0">
                <a:solidFill>
                  <a:srgbClr val="05192D"/>
                </a:solidFill>
              </a:rPr>
              <a:t> you have a set of texts</a:t>
            </a:r>
            <a:r>
              <a:rPr lang="tr-TR" dirty="0">
                <a:solidFill>
                  <a:srgbClr val="05192D"/>
                </a:solidFill>
              </a:rPr>
              <a:t>: </a:t>
            </a:r>
            <a:r>
              <a:rPr lang="en-US" dirty="0">
                <a:solidFill>
                  <a:srgbClr val="05192D"/>
                </a:solidFill>
              </a:rPr>
              <a:t> </a:t>
            </a:r>
            <a:r>
              <a:rPr lang="tr-TR" dirty="0">
                <a:solidFill>
                  <a:srgbClr val="05192D"/>
                </a:solidFill>
              </a:rPr>
              <a:t>(e.g</a:t>
            </a:r>
            <a:r>
              <a:rPr lang="en-US" dirty="0">
                <a:solidFill>
                  <a:srgbClr val="05192D"/>
                </a:solidFill>
              </a:rPr>
              <a:t> </a:t>
            </a:r>
            <a:r>
              <a:rPr lang="en-US" dirty="0" err="1">
                <a:solidFill>
                  <a:srgbClr val="05192D"/>
                </a:solidFill>
              </a:rPr>
              <a:t>wikipedia</a:t>
            </a:r>
            <a:r>
              <a:rPr lang="en-US" dirty="0">
                <a:solidFill>
                  <a:srgbClr val="05192D"/>
                </a:solidFill>
              </a:rPr>
              <a:t> pages</a:t>
            </a:r>
            <a:r>
              <a:rPr lang="tr-TR" dirty="0">
                <a:solidFill>
                  <a:srgbClr val="05192D"/>
                </a:solidFill>
              </a:rPr>
              <a:t>)</a:t>
            </a:r>
          </a:p>
          <a:p>
            <a:r>
              <a:rPr lang="tr-TR" dirty="0">
                <a:solidFill>
                  <a:srgbClr val="05192D"/>
                </a:solidFill>
              </a:rPr>
              <a:t>Aim is: to </a:t>
            </a:r>
            <a:r>
              <a:rPr lang="en-US" dirty="0">
                <a:solidFill>
                  <a:srgbClr val="05192D"/>
                </a:solidFill>
              </a:rPr>
              <a:t>segment them into categories based on their content.</a:t>
            </a:r>
            <a:r>
              <a:rPr lang="tr-TR" dirty="0">
                <a:solidFill>
                  <a:srgbClr val="05192D"/>
                </a:solidFill>
              </a:rPr>
              <a:t>..</a:t>
            </a:r>
          </a:p>
          <a:p>
            <a:endParaRPr lang="tr-TR" dirty="0">
              <a:solidFill>
                <a:srgbClr val="05192D"/>
              </a:solidFill>
            </a:endParaRPr>
          </a:p>
          <a:p>
            <a:r>
              <a:rPr lang="tr-TR" dirty="0">
                <a:solidFill>
                  <a:srgbClr val="05192D"/>
                </a:solidFill>
              </a:rPr>
              <a:t>	Or</a:t>
            </a:r>
          </a:p>
          <a:p>
            <a:endParaRPr lang="tr-TR" dirty="0">
              <a:solidFill>
                <a:srgbClr val="05192D"/>
              </a:solidFill>
            </a:endParaRPr>
          </a:p>
          <a:p>
            <a:r>
              <a:rPr lang="en-US" dirty="0"/>
              <a:t>Google News, which automatically groups similar news articles under a topic.</a:t>
            </a:r>
            <a:r>
              <a:rPr lang="tr-TR" dirty="0"/>
              <a:t> How does this happen?</a:t>
            </a:r>
            <a:endParaRPr lang="tr-TR" dirty="0">
              <a:solidFill>
                <a:srgbClr val="05192D"/>
              </a:solidFill>
            </a:endParaRPr>
          </a:p>
          <a:p>
            <a:endParaRPr lang="tr-TR" dirty="0">
              <a:solidFill>
                <a:srgbClr val="05192D"/>
              </a:solidFill>
            </a:endParaRPr>
          </a:p>
          <a:p>
            <a:r>
              <a:rPr lang="tr-TR" dirty="0">
                <a:solidFill>
                  <a:srgbClr val="05192D"/>
                </a:solidFill>
              </a:rPr>
              <a:t>All these are the part of </a:t>
            </a:r>
            <a:r>
              <a:rPr lang="en-US" dirty="0">
                <a:solidFill>
                  <a:srgbClr val="05192D"/>
                </a:solidFill>
              </a:rPr>
              <a:t>the world of unsupervised learning, called as such because you are not guiding, or supervising, the pattern discovery by some prediction task, but instead uncovering hidden structure from unlabeled data. </a:t>
            </a:r>
            <a:endParaRPr lang="de-DE" dirty="0"/>
          </a:p>
        </p:txBody>
      </p:sp>
    </p:spTree>
    <p:extLst>
      <p:ext uri="{BB962C8B-B14F-4D97-AF65-F5344CB8AC3E}">
        <p14:creationId xmlns:p14="http://schemas.microsoft.com/office/powerpoint/2010/main" val="6214579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409A363F-88A5-4BD2-8E1F-1D87E651523F}"/>
              </a:ext>
            </a:extLst>
          </p:cNvPr>
          <p:cNvSpPr/>
          <p:nvPr/>
        </p:nvSpPr>
        <p:spPr>
          <a:xfrm>
            <a:off x="4649530" y="1295400"/>
            <a:ext cx="4269182" cy="369332"/>
          </a:xfrm>
          <a:prstGeom prst="rect">
            <a:avLst/>
          </a:prstGeom>
        </p:spPr>
        <p:txBody>
          <a:bodyPr wrap="none">
            <a:spAutoFit/>
          </a:bodyPr>
          <a:lstStyle/>
          <a:p>
            <a:r>
              <a:rPr lang="de-DE" b="1" dirty="0">
                <a:solidFill>
                  <a:srgbClr val="FF0000"/>
                </a:solidFill>
              </a:rPr>
              <a:t>The Agglomerative Clustering  w/ Python</a:t>
            </a:r>
          </a:p>
        </p:txBody>
      </p:sp>
      <p:sp>
        <p:nvSpPr>
          <p:cNvPr id="4" name="Rectangle 3">
            <a:extLst>
              <a:ext uri="{FF2B5EF4-FFF2-40B4-BE49-F238E27FC236}">
                <a16:creationId xmlns:a16="http://schemas.microsoft.com/office/drawing/2014/main" id="{41947246-E7FA-4ECD-94E6-F2D08E809BC2}"/>
              </a:ext>
            </a:extLst>
          </p:cNvPr>
          <p:cNvSpPr/>
          <p:nvPr/>
        </p:nvSpPr>
        <p:spPr>
          <a:xfrm>
            <a:off x="228600" y="2093644"/>
            <a:ext cx="8690112" cy="2862322"/>
          </a:xfrm>
          <a:prstGeom prst="rect">
            <a:avLst/>
          </a:prstGeom>
        </p:spPr>
        <p:txBody>
          <a:bodyPr wrap="square">
            <a:spAutoFit/>
          </a:bodyPr>
          <a:lstStyle/>
          <a:p>
            <a:r>
              <a:rPr lang="de-DE" dirty="0">
                <a:solidFill>
                  <a:srgbClr val="00B150"/>
                </a:solidFill>
              </a:rPr>
              <a:t>from</a:t>
            </a:r>
            <a:r>
              <a:rPr lang="de-DE" dirty="0"/>
              <a:t> sklearn.cluster </a:t>
            </a:r>
            <a:r>
              <a:rPr lang="de-DE" dirty="0">
                <a:solidFill>
                  <a:srgbClr val="00B150"/>
                </a:solidFill>
              </a:rPr>
              <a:t>import</a:t>
            </a:r>
            <a:r>
              <a:rPr lang="de-DE" dirty="0"/>
              <a:t> AgglomerativeClustering</a:t>
            </a:r>
          </a:p>
          <a:p>
            <a:endParaRPr lang="de-DE" dirty="0"/>
          </a:p>
          <a:p>
            <a:r>
              <a:rPr lang="de-DE" dirty="0"/>
              <a:t>aglo = AgglomerativeClustering(n_clusters=2, affinity='euclidean', linkage='single')</a:t>
            </a:r>
          </a:p>
          <a:p>
            <a:endParaRPr lang="de-DE" dirty="0"/>
          </a:p>
          <a:p>
            <a:r>
              <a:rPr lang="de-DE" dirty="0"/>
              <a:t>aglo.fit_predict(dummy)</a:t>
            </a:r>
          </a:p>
          <a:p>
            <a:endParaRPr lang="de-DE" dirty="0"/>
          </a:p>
          <a:p>
            <a:endParaRPr lang="de-DE" dirty="0"/>
          </a:p>
          <a:p>
            <a:endParaRPr lang="tr-TR" dirty="0"/>
          </a:p>
          <a:p>
            <a:r>
              <a:rPr lang="de-DE" dirty="0"/>
              <a:t>dummy['Aglo-label'] = aglo.fit_predict(dummy)</a:t>
            </a:r>
          </a:p>
          <a:p>
            <a:endParaRPr lang="de-DE" dirty="0"/>
          </a:p>
        </p:txBody>
      </p:sp>
    </p:spTree>
    <p:extLst>
      <p:ext uri="{BB962C8B-B14F-4D97-AF65-F5344CB8AC3E}">
        <p14:creationId xmlns:p14="http://schemas.microsoft.com/office/powerpoint/2010/main" val="29333596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4" name="Title 1">
            <a:extLst>
              <a:ext uri="{FF2B5EF4-FFF2-40B4-BE49-F238E27FC236}">
                <a16:creationId xmlns:a16="http://schemas.microsoft.com/office/drawing/2014/main" id="{D2C211BE-FBDE-4A6A-96EE-25D6678C7220}"/>
              </a:ext>
            </a:extLst>
          </p:cNvPr>
          <p:cNvSpPr txBox="1">
            <a:spLocks/>
          </p:cNvSpPr>
          <p:nvPr/>
        </p:nvSpPr>
        <p:spPr>
          <a:xfrm>
            <a:off x="3422074" y="2743200"/>
            <a:ext cx="5714999" cy="685800"/>
          </a:xfrm>
          <a:prstGeom prst="rect">
            <a:avLst/>
          </a:prstGeom>
          <a:ln>
            <a:noFill/>
          </a:ln>
        </p:spPr>
        <p:txBody>
          <a:bodyPr vert="horz" lIns="91440" tIns="45720" rIns="91440" bIns="45720" rtlCol="0" anchor="b" anchorCtr="0">
            <a:noAutofit/>
          </a:bodyPr>
          <a:lstStyle>
            <a:lvl1pPr algn="ctr" defTabSz="914400" rtl="0" eaLnBrk="1" latinLnBrk="0" hangingPunct="1">
              <a:spcBef>
                <a:spcPct val="0"/>
              </a:spcBef>
              <a:buNone/>
              <a:defRPr sz="4000" kern="1200">
                <a:solidFill>
                  <a:srgbClr val="005828"/>
                </a:solidFill>
                <a:latin typeface="Calibri" pitchFamily="34" charset="0"/>
                <a:ea typeface="+mj-ea"/>
                <a:cs typeface="Calibri"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tr-TR" sz="2800" b="1" dirty="0">
                <a:latin typeface="Roboto"/>
              </a:rPr>
              <a:t>Density Based  Algorithms</a:t>
            </a:r>
            <a:endParaRPr lang="en-US" sz="2800" b="1" i="1" dirty="0">
              <a:latin typeface="Tahoma" pitchFamily="34" charset="0"/>
              <a:ea typeface="Tahoma" pitchFamily="34" charset="0"/>
              <a:cs typeface="Tahoma" pitchFamily="34" charset="0"/>
            </a:endParaRPr>
          </a:p>
        </p:txBody>
      </p:sp>
      <p:pic>
        <p:nvPicPr>
          <p:cNvPr id="6" name="Picture 5">
            <a:extLst>
              <a:ext uri="{FF2B5EF4-FFF2-40B4-BE49-F238E27FC236}">
                <a16:creationId xmlns:a16="http://schemas.microsoft.com/office/drawing/2014/main" id="{7578B0CB-2E82-488E-B3C0-6C7F50C52A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178" y="3429000"/>
            <a:ext cx="4802656" cy="126386"/>
          </a:xfrm>
          <a:prstGeom prst="rect">
            <a:avLst/>
          </a:prstGeom>
        </p:spPr>
      </p:pic>
    </p:spTree>
    <p:extLst>
      <p:ext uri="{BB962C8B-B14F-4D97-AF65-F5344CB8AC3E}">
        <p14:creationId xmlns:p14="http://schemas.microsoft.com/office/powerpoint/2010/main" val="40231699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1E04456C-E665-46B2-BD98-FDCA31CE83A3}"/>
              </a:ext>
            </a:extLst>
          </p:cNvPr>
          <p:cNvSpPr/>
          <p:nvPr/>
        </p:nvSpPr>
        <p:spPr>
          <a:xfrm>
            <a:off x="228600" y="1143000"/>
            <a:ext cx="1133644" cy="369332"/>
          </a:xfrm>
          <a:prstGeom prst="rect">
            <a:avLst/>
          </a:prstGeom>
        </p:spPr>
        <p:txBody>
          <a:bodyPr wrap="none">
            <a:spAutoFit/>
          </a:bodyPr>
          <a:lstStyle/>
          <a:p>
            <a:r>
              <a:rPr lang="tr-TR" b="1" dirty="0"/>
              <a:t>DBSCAN</a:t>
            </a:r>
            <a:endParaRPr lang="de-DE" dirty="0"/>
          </a:p>
        </p:txBody>
      </p:sp>
      <p:sp>
        <p:nvSpPr>
          <p:cNvPr id="3" name="Rectangle 2">
            <a:extLst>
              <a:ext uri="{FF2B5EF4-FFF2-40B4-BE49-F238E27FC236}">
                <a16:creationId xmlns:a16="http://schemas.microsoft.com/office/drawing/2014/main" id="{30260E6A-F3AF-4D60-ACB5-B203E240EE86}"/>
              </a:ext>
            </a:extLst>
          </p:cNvPr>
          <p:cNvSpPr/>
          <p:nvPr/>
        </p:nvSpPr>
        <p:spPr>
          <a:xfrm>
            <a:off x="245918" y="1743555"/>
            <a:ext cx="8672794" cy="374974"/>
          </a:xfrm>
          <a:prstGeom prst="rect">
            <a:avLst/>
          </a:prstGeom>
        </p:spPr>
        <p:txBody>
          <a:bodyPr wrap="square">
            <a:spAutoFit/>
          </a:bodyPr>
          <a:lstStyle/>
          <a:p>
            <a:pPr>
              <a:lnSpc>
                <a:spcPct val="110000"/>
              </a:lnSpc>
              <a:spcBef>
                <a:spcPts val="0"/>
              </a:spcBef>
            </a:pPr>
            <a:r>
              <a:rPr lang="tr-TR" dirty="0"/>
              <a:t>Centroid based algorithms cannot detect clusters which are not gathered regarding distance</a:t>
            </a:r>
          </a:p>
        </p:txBody>
      </p:sp>
      <p:pic>
        <p:nvPicPr>
          <p:cNvPr id="6" name="Picture 5">
            <a:extLst>
              <a:ext uri="{FF2B5EF4-FFF2-40B4-BE49-F238E27FC236}">
                <a16:creationId xmlns:a16="http://schemas.microsoft.com/office/drawing/2014/main" id="{9B0EE93F-001F-49FD-959B-ECD606B2E2E0}"/>
              </a:ext>
            </a:extLst>
          </p:cNvPr>
          <p:cNvPicPr>
            <a:picLocks noChangeAspect="1"/>
          </p:cNvPicPr>
          <p:nvPr/>
        </p:nvPicPr>
        <p:blipFill>
          <a:blip r:embed="rId3"/>
          <a:stretch>
            <a:fillRect/>
          </a:stretch>
        </p:blipFill>
        <p:spPr>
          <a:xfrm>
            <a:off x="2057400" y="2573050"/>
            <a:ext cx="5296523" cy="2718216"/>
          </a:xfrm>
          <a:prstGeom prst="rect">
            <a:avLst/>
          </a:prstGeom>
        </p:spPr>
      </p:pic>
    </p:spTree>
    <p:extLst>
      <p:ext uri="{BB962C8B-B14F-4D97-AF65-F5344CB8AC3E}">
        <p14:creationId xmlns:p14="http://schemas.microsoft.com/office/powerpoint/2010/main" val="15885549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BBD16407-CA73-4D25-9A62-9AF5AF7EB72C}"/>
              </a:ext>
            </a:extLst>
          </p:cNvPr>
          <p:cNvSpPr/>
          <p:nvPr/>
        </p:nvSpPr>
        <p:spPr>
          <a:xfrm>
            <a:off x="211282" y="1447800"/>
            <a:ext cx="8690112" cy="374974"/>
          </a:xfrm>
          <a:prstGeom prst="rect">
            <a:avLst/>
          </a:prstGeom>
        </p:spPr>
        <p:txBody>
          <a:bodyPr wrap="square">
            <a:spAutoFit/>
          </a:bodyPr>
          <a:lstStyle/>
          <a:p>
            <a:pPr>
              <a:lnSpc>
                <a:spcPct val="110000"/>
              </a:lnSpc>
              <a:spcBef>
                <a:spcPts val="0"/>
              </a:spcBef>
            </a:pPr>
            <a:r>
              <a:rPr lang="tr-TR" dirty="0"/>
              <a:t>Data points close to each other are accepted as a group for density based algorithms</a:t>
            </a:r>
          </a:p>
        </p:txBody>
      </p:sp>
      <p:pic>
        <p:nvPicPr>
          <p:cNvPr id="6" name="Picture 5">
            <a:extLst>
              <a:ext uri="{FF2B5EF4-FFF2-40B4-BE49-F238E27FC236}">
                <a16:creationId xmlns:a16="http://schemas.microsoft.com/office/drawing/2014/main" id="{70F4B558-C8F2-48F9-8C71-F0382878C168}"/>
              </a:ext>
            </a:extLst>
          </p:cNvPr>
          <p:cNvPicPr>
            <a:picLocks noChangeAspect="1"/>
          </p:cNvPicPr>
          <p:nvPr/>
        </p:nvPicPr>
        <p:blipFill>
          <a:blip r:embed="rId3"/>
          <a:stretch>
            <a:fillRect/>
          </a:stretch>
        </p:blipFill>
        <p:spPr>
          <a:xfrm>
            <a:off x="2590800" y="2204842"/>
            <a:ext cx="3840934" cy="2448315"/>
          </a:xfrm>
          <a:prstGeom prst="rect">
            <a:avLst/>
          </a:prstGeom>
        </p:spPr>
      </p:pic>
    </p:spTree>
    <p:extLst>
      <p:ext uri="{BB962C8B-B14F-4D97-AF65-F5344CB8AC3E}">
        <p14:creationId xmlns:p14="http://schemas.microsoft.com/office/powerpoint/2010/main" val="27957954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pic>
        <p:nvPicPr>
          <p:cNvPr id="4" name="Picture 3">
            <a:extLst>
              <a:ext uri="{FF2B5EF4-FFF2-40B4-BE49-F238E27FC236}">
                <a16:creationId xmlns:a16="http://schemas.microsoft.com/office/drawing/2014/main" id="{3E51FF1E-9440-494F-B88F-AA06C2282109}"/>
              </a:ext>
            </a:extLst>
          </p:cNvPr>
          <p:cNvPicPr>
            <a:picLocks noChangeAspect="1"/>
          </p:cNvPicPr>
          <p:nvPr/>
        </p:nvPicPr>
        <p:blipFill>
          <a:blip r:embed="rId3"/>
          <a:stretch>
            <a:fillRect/>
          </a:stretch>
        </p:blipFill>
        <p:spPr>
          <a:xfrm>
            <a:off x="228600" y="1144835"/>
            <a:ext cx="3607449" cy="2055565"/>
          </a:xfrm>
          <a:prstGeom prst="rect">
            <a:avLst/>
          </a:prstGeom>
        </p:spPr>
      </p:pic>
      <p:sp>
        <p:nvSpPr>
          <p:cNvPr id="2" name="Rectangle 1">
            <a:extLst>
              <a:ext uri="{FF2B5EF4-FFF2-40B4-BE49-F238E27FC236}">
                <a16:creationId xmlns:a16="http://schemas.microsoft.com/office/drawing/2014/main" id="{6A35F126-98A2-48B0-97E3-6E5D1362FED7}"/>
              </a:ext>
            </a:extLst>
          </p:cNvPr>
          <p:cNvSpPr/>
          <p:nvPr/>
        </p:nvSpPr>
        <p:spPr>
          <a:xfrm>
            <a:off x="3962400" y="1144835"/>
            <a:ext cx="4572000" cy="4031360"/>
          </a:xfrm>
          <a:prstGeom prst="rect">
            <a:avLst/>
          </a:prstGeom>
        </p:spPr>
        <p:txBody>
          <a:bodyPr>
            <a:spAutoFit/>
          </a:bodyPr>
          <a:lstStyle/>
          <a:p>
            <a:pPr marL="342900" indent="-342900">
              <a:lnSpc>
                <a:spcPct val="110000"/>
              </a:lnSpc>
              <a:spcBef>
                <a:spcPts val="0"/>
              </a:spcBef>
              <a:buFont typeface="Arial" panose="020B0604020202020204" pitchFamily="34" charset="0"/>
              <a:buChar char="•"/>
            </a:pPr>
            <a:r>
              <a:rPr lang="tr-TR" dirty="0"/>
              <a:t>In an epsilon distance, the algorithm checks number of points that are near a point</a:t>
            </a:r>
          </a:p>
          <a:p>
            <a:pPr marL="342900" indent="-342900">
              <a:lnSpc>
                <a:spcPct val="110000"/>
              </a:lnSpc>
              <a:spcBef>
                <a:spcPts val="0"/>
              </a:spcBef>
              <a:buFont typeface="Arial" panose="020B0604020202020204" pitchFamily="34" charset="0"/>
              <a:buChar char="•"/>
            </a:pPr>
            <a:r>
              <a:rPr lang="tr-TR" dirty="0"/>
              <a:t>If the number of neighbor data points are above a threshold (manually given) that point is accepted as a core point</a:t>
            </a:r>
          </a:p>
          <a:p>
            <a:pPr marL="342900" indent="-342900">
              <a:lnSpc>
                <a:spcPct val="110000"/>
              </a:lnSpc>
              <a:spcBef>
                <a:spcPts val="0"/>
              </a:spcBef>
              <a:buFont typeface="Arial" panose="020B0604020202020204" pitchFamily="34" charset="0"/>
              <a:buChar char="•"/>
            </a:pPr>
            <a:r>
              <a:rPr lang="tr-TR" dirty="0"/>
              <a:t>Border points are close to core points, however they do not have enough neighbors</a:t>
            </a:r>
          </a:p>
          <a:p>
            <a:pPr marL="342900" indent="-342900">
              <a:lnSpc>
                <a:spcPct val="110000"/>
              </a:lnSpc>
              <a:spcBef>
                <a:spcPts val="0"/>
              </a:spcBef>
              <a:buFont typeface="Arial" panose="020B0604020202020204" pitchFamily="34" charset="0"/>
              <a:buChar char="•"/>
            </a:pPr>
            <a:r>
              <a:rPr lang="tr-TR" dirty="0"/>
              <a:t>Core points and border points form a cluster together</a:t>
            </a:r>
          </a:p>
          <a:p>
            <a:pPr marL="342900" indent="-342900">
              <a:lnSpc>
                <a:spcPct val="110000"/>
              </a:lnSpc>
              <a:spcBef>
                <a:spcPts val="0"/>
              </a:spcBef>
              <a:buFont typeface="Arial" panose="020B0604020202020204" pitchFamily="34" charset="0"/>
              <a:buChar char="•"/>
            </a:pPr>
            <a:r>
              <a:rPr lang="tr-TR" dirty="0"/>
              <a:t>The points which can not form a core point alone or close to a core point are accepted as noise</a:t>
            </a:r>
          </a:p>
        </p:txBody>
      </p:sp>
    </p:spTree>
    <p:extLst>
      <p:ext uri="{BB962C8B-B14F-4D97-AF65-F5344CB8AC3E}">
        <p14:creationId xmlns:p14="http://schemas.microsoft.com/office/powerpoint/2010/main" val="637976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A bonus: Isolation Forest</a:t>
            </a:r>
            <a:endParaRPr lang="en-US" sz="1800" dirty="0"/>
          </a:p>
        </p:txBody>
      </p:sp>
      <p:sp>
        <p:nvSpPr>
          <p:cNvPr id="4" name="Content Placeholder 2">
            <a:extLst>
              <a:ext uri="{FF2B5EF4-FFF2-40B4-BE49-F238E27FC236}">
                <a16:creationId xmlns:a16="http://schemas.microsoft.com/office/drawing/2014/main" id="{13E64932-FA90-40E2-94F7-E349663781EF}"/>
              </a:ext>
            </a:extLst>
          </p:cNvPr>
          <p:cNvSpPr txBox="1">
            <a:spLocks/>
          </p:cNvSpPr>
          <p:nvPr/>
        </p:nvSpPr>
        <p:spPr>
          <a:xfrm>
            <a:off x="226944" y="1152525"/>
            <a:ext cx="8690112" cy="1066800"/>
          </a:xfrm>
          <a:prstGeom prst="rect">
            <a:avLst/>
          </a:prstGeom>
          <a:ln>
            <a:noFill/>
          </a:ln>
        </p:spPr>
        <p:txBody>
          <a:bodyPr/>
          <a:lstStyle>
            <a:lvl1pPr marL="0" indent="0" algn="l" defTabSz="914400" rtl="0" eaLnBrk="1" latinLnBrk="0" hangingPunct="1">
              <a:lnSpc>
                <a:spcPct val="150000"/>
              </a:lnSpc>
              <a:spcBef>
                <a:spcPts val="600"/>
              </a:spcBef>
              <a:spcAft>
                <a:spcPts val="600"/>
              </a:spcAft>
              <a:buClr>
                <a:srgbClr val="007033"/>
              </a:buClr>
              <a:buFont typeface="Arial" pitchFamily="34" charset="0"/>
              <a:buNone/>
              <a:defRPr sz="2400" kern="200" spc="0">
                <a:solidFill>
                  <a:schemeClr val="tx2"/>
                </a:solidFill>
                <a:latin typeface="Calibri" pitchFamily="34" charset="0"/>
                <a:ea typeface="+mn-ea"/>
                <a:cs typeface="Calibri" pitchFamily="34" charset="0"/>
              </a:defRPr>
            </a:lvl1pPr>
            <a:lvl2pPr marL="594360" indent="-274320" algn="l" defTabSz="914400" rtl="0" eaLnBrk="1" latinLnBrk="0" hangingPunct="1">
              <a:lnSpc>
                <a:spcPct val="150000"/>
              </a:lnSpc>
              <a:spcBef>
                <a:spcPts val="600"/>
              </a:spcBef>
              <a:spcAft>
                <a:spcPts val="600"/>
              </a:spcAft>
              <a:buClr>
                <a:srgbClr val="007033"/>
              </a:buClr>
              <a:buFont typeface="Arial" pitchFamily="34" charset="0"/>
              <a:buChar char="•"/>
              <a:defRPr sz="2200" kern="200" spc="0">
                <a:solidFill>
                  <a:schemeClr val="tx2"/>
                </a:solidFill>
                <a:latin typeface="Calibri" pitchFamily="34" charset="0"/>
                <a:ea typeface="+mn-ea"/>
                <a:cs typeface="Calibri" pitchFamily="34" charset="0"/>
              </a:defRPr>
            </a:lvl2pPr>
            <a:lvl3pPr marL="868680" indent="-228600" algn="l" defTabSz="914400" rtl="0" eaLnBrk="1" latinLnBrk="0" hangingPunct="1">
              <a:lnSpc>
                <a:spcPct val="150000"/>
              </a:lnSpc>
              <a:spcBef>
                <a:spcPts val="600"/>
              </a:spcBef>
              <a:spcAft>
                <a:spcPts val="600"/>
              </a:spcAft>
              <a:buClr>
                <a:srgbClr val="007033"/>
              </a:buClr>
              <a:buFont typeface="Arial" pitchFamily="34" charset="0"/>
              <a:buChar char="•"/>
              <a:defRPr sz="2000" kern="200" spc="0">
                <a:solidFill>
                  <a:schemeClr val="tx2"/>
                </a:solidFill>
                <a:latin typeface="Calibri" pitchFamily="34" charset="0"/>
                <a:ea typeface="+mn-ea"/>
                <a:cs typeface="Calibri" pitchFamily="34" charset="0"/>
              </a:defRPr>
            </a:lvl3pPr>
            <a:lvl4pPr marL="11430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a:solidFill>
                  <a:schemeClr val="tx2"/>
                </a:solidFill>
                <a:latin typeface="Calibri" pitchFamily="34" charset="0"/>
                <a:ea typeface="+mn-ea"/>
                <a:cs typeface="Calibri" pitchFamily="34" charset="0"/>
              </a:defRPr>
            </a:lvl4pPr>
            <a:lvl5pPr marL="1371600" indent="-228600" algn="l" defTabSz="914400" rtl="0" eaLnBrk="1" latinLnBrk="0" hangingPunct="1">
              <a:lnSpc>
                <a:spcPct val="150000"/>
              </a:lnSpc>
              <a:spcBef>
                <a:spcPts val="600"/>
              </a:spcBef>
              <a:spcAft>
                <a:spcPts val="600"/>
              </a:spcAft>
              <a:buClr>
                <a:srgbClr val="007033"/>
              </a:buClr>
              <a:buFont typeface="Arial" pitchFamily="34" charset="0"/>
              <a:buChar char="•"/>
              <a:defRPr sz="1800" kern="200" spc="0" baseline="0">
                <a:solidFill>
                  <a:schemeClr val="tx2"/>
                </a:solidFill>
                <a:latin typeface="Calibri" pitchFamily="34" charset="0"/>
                <a:ea typeface="+mn-ea"/>
                <a:cs typeface="Calibri" pitchFamily="34" charset="0"/>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342900" indent="-342900">
              <a:lnSpc>
                <a:spcPct val="100000"/>
              </a:lnSpc>
              <a:spcBef>
                <a:spcPts val="0"/>
              </a:spcBef>
              <a:spcAft>
                <a:spcPts val="0"/>
              </a:spcAft>
              <a:buFont typeface="Arial" pitchFamily="34" charset="0"/>
              <a:buChar char="•"/>
            </a:pPr>
            <a:r>
              <a:rPr lang="en-US" sz="1800" dirty="0">
                <a:latin typeface="+mn-lt"/>
              </a:rPr>
              <a:t>Isolation forest is an unsupervised learning algorithm for anomaly detection that works on the principle of isolating anomalies,</a:t>
            </a:r>
            <a:r>
              <a:rPr lang="tr-TR" sz="1800" dirty="0">
                <a:latin typeface="+mn-lt"/>
              </a:rPr>
              <a:t> </a:t>
            </a:r>
            <a:r>
              <a:rPr lang="en-US" sz="1800" dirty="0">
                <a:latin typeface="+mn-lt"/>
              </a:rPr>
              <a:t>instead of the most common techniques of profiling normal points.</a:t>
            </a:r>
          </a:p>
        </p:txBody>
      </p:sp>
      <p:pic>
        <p:nvPicPr>
          <p:cNvPr id="6" name="Picture 5">
            <a:extLst>
              <a:ext uri="{FF2B5EF4-FFF2-40B4-BE49-F238E27FC236}">
                <a16:creationId xmlns:a16="http://schemas.microsoft.com/office/drawing/2014/main" id="{1D523EED-C615-40F2-B5B1-6EBCCC54D3B9}"/>
              </a:ext>
            </a:extLst>
          </p:cNvPr>
          <p:cNvPicPr>
            <a:picLocks noChangeAspect="1"/>
          </p:cNvPicPr>
          <p:nvPr/>
        </p:nvPicPr>
        <p:blipFill>
          <a:blip r:embed="rId3"/>
          <a:stretch>
            <a:fillRect/>
          </a:stretch>
        </p:blipFill>
        <p:spPr>
          <a:xfrm>
            <a:off x="1012900" y="2228850"/>
            <a:ext cx="7655678" cy="4264025"/>
          </a:xfrm>
          <a:prstGeom prst="rect">
            <a:avLst/>
          </a:prstGeom>
        </p:spPr>
      </p:pic>
    </p:spTree>
    <p:extLst>
      <p:ext uri="{BB962C8B-B14F-4D97-AF65-F5344CB8AC3E}">
        <p14:creationId xmlns:p14="http://schemas.microsoft.com/office/powerpoint/2010/main" val="2948471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graphicFrame>
        <p:nvGraphicFramePr>
          <p:cNvPr id="3" name="Table 3">
            <a:extLst>
              <a:ext uri="{FF2B5EF4-FFF2-40B4-BE49-F238E27FC236}">
                <a16:creationId xmlns:a16="http://schemas.microsoft.com/office/drawing/2014/main" id="{742F33D1-E7F1-45E0-8026-E9ACC229BAAE}"/>
              </a:ext>
            </a:extLst>
          </p:cNvPr>
          <p:cNvGraphicFramePr>
            <a:graphicFrameLocks noGrp="1"/>
          </p:cNvGraphicFramePr>
          <p:nvPr>
            <p:extLst>
              <p:ext uri="{D42A27DB-BD31-4B8C-83A1-F6EECF244321}">
                <p14:modId xmlns:p14="http://schemas.microsoft.com/office/powerpoint/2010/main" val="4223176744"/>
              </p:ext>
            </p:extLst>
          </p:nvPr>
        </p:nvGraphicFramePr>
        <p:xfrm>
          <a:off x="3429000" y="1219200"/>
          <a:ext cx="2362200" cy="37084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2362200">
                  <a:extLst>
                    <a:ext uri="{9D8B030D-6E8A-4147-A177-3AD203B41FA5}">
                      <a16:colId xmlns:a16="http://schemas.microsoft.com/office/drawing/2014/main" val="2001483236"/>
                    </a:ext>
                  </a:extLst>
                </a:gridCol>
              </a:tblGrid>
              <a:tr h="370840">
                <a:tc>
                  <a:txBody>
                    <a:bodyPr/>
                    <a:lstStyle/>
                    <a:p>
                      <a:r>
                        <a:rPr lang="tr-TR" b="0" dirty="0">
                          <a:solidFill>
                            <a:schemeClr val="tx1"/>
                          </a:solidFill>
                        </a:rPr>
                        <a:t>Unsupervised Learning</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graphicFrame>
        <p:nvGraphicFramePr>
          <p:cNvPr id="8" name="Table 3">
            <a:extLst>
              <a:ext uri="{FF2B5EF4-FFF2-40B4-BE49-F238E27FC236}">
                <a16:creationId xmlns:a16="http://schemas.microsoft.com/office/drawing/2014/main" id="{A114F4A4-CD51-40BF-BC23-28EB548DDC3F}"/>
              </a:ext>
            </a:extLst>
          </p:cNvPr>
          <p:cNvGraphicFramePr>
            <a:graphicFrameLocks noGrp="1"/>
          </p:cNvGraphicFramePr>
          <p:nvPr>
            <p:extLst>
              <p:ext uri="{D42A27DB-BD31-4B8C-83A1-F6EECF244321}">
                <p14:modId xmlns:p14="http://schemas.microsoft.com/office/powerpoint/2010/main" val="3660998931"/>
              </p:ext>
            </p:extLst>
          </p:nvPr>
        </p:nvGraphicFramePr>
        <p:xfrm>
          <a:off x="2085111" y="2031539"/>
          <a:ext cx="1586344" cy="36576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142240">
                <a:tc>
                  <a:txBody>
                    <a:bodyPr/>
                    <a:lstStyle/>
                    <a:p>
                      <a:pPr algn="ctr"/>
                      <a:r>
                        <a:rPr lang="tr-TR" b="0" dirty="0">
                          <a:solidFill>
                            <a:schemeClr val="tx1"/>
                          </a:solidFill>
                        </a:rPr>
                        <a:t>Clustering</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graphicFrame>
        <p:nvGraphicFramePr>
          <p:cNvPr id="9" name="Table 3">
            <a:extLst>
              <a:ext uri="{FF2B5EF4-FFF2-40B4-BE49-F238E27FC236}">
                <a16:creationId xmlns:a16="http://schemas.microsoft.com/office/drawing/2014/main" id="{1190815F-5E5F-42FA-93CD-515DE24CC516}"/>
              </a:ext>
            </a:extLst>
          </p:cNvPr>
          <p:cNvGraphicFramePr>
            <a:graphicFrameLocks noGrp="1"/>
          </p:cNvGraphicFramePr>
          <p:nvPr>
            <p:extLst>
              <p:ext uri="{D42A27DB-BD31-4B8C-83A1-F6EECF244321}">
                <p14:modId xmlns:p14="http://schemas.microsoft.com/office/powerpoint/2010/main" val="2484387115"/>
              </p:ext>
            </p:extLst>
          </p:nvPr>
        </p:nvGraphicFramePr>
        <p:xfrm>
          <a:off x="5538356" y="2031539"/>
          <a:ext cx="1586344" cy="37084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370840">
                <a:tc>
                  <a:txBody>
                    <a:bodyPr/>
                    <a:lstStyle/>
                    <a:p>
                      <a:pPr algn="ctr"/>
                      <a:r>
                        <a:rPr lang="tr-TR" b="0" dirty="0">
                          <a:solidFill>
                            <a:schemeClr val="tx1"/>
                          </a:solidFill>
                        </a:rPr>
                        <a:t>Association</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cxnSp>
        <p:nvCxnSpPr>
          <p:cNvPr id="10" name="Straight Arrow Connector 9">
            <a:extLst>
              <a:ext uri="{FF2B5EF4-FFF2-40B4-BE49-F238E27FC236}">
                <a16:creationId xmlns:a16="http://schemas.microsoft.com/office/drawing/2014/main" id="{A873450C-1E09-405F-94B0-4AD2C218AB88}"/>
              </a:ext>
            </a:extLst>
          </p:cNvPr>
          <p:cNvCxnSpPr/>
          <p:nvPr/>
        </p:nvCxnSpPr>
        <p:spPr>
          <a:xfrm flipH="1">
            <a:off x="3671455" y="1752600"/>
            <a:ext cx="443345" cy="278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FC8BC6B-84B0-4C0F-88CC-CB686CA56ED6}"/>
              </a:ext>
            </a:extLst>
          </p:cNvPr>
          <p:cNvCxnSpPr>
            <a:cxnSpLocks/>
          </p:cNvCxnSpPr>
          <p:nvPr/>
        </p:nvCxnSpPr>
        <p:spPr>
          <a:xfrm>
            <a:off x="5181600" y="1752600"/>
            <a:ext cx="356756" cy="278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5" name="Table 3">
            <a:extLst>
              <a:ext uri="{FF2B5EF4-FFF2-40B4-BE49-F238E27FC236}">
                <a16:creationId xmlns:a16="http://schemas.microsoft.com/office/drawing/2014/main" id="{5F408AE2-1E34-44E9-874D-0111F01194FD}"/>
              </a:ext>
            </a:extLst>
          </p:cNvPr>
          <p:cNvGraphicFramePr>
            <a:graphicFrameLocks noGrp="1"/>
          </p:cNvGraphicFramePr>
          <p:nvPr>
            <p:extLst>
              <p:ext uri="{D42A27DB-BD31-4B8C-83A1-F6EECF244321}">
                <p14:modId xmlns:p14="http://schemas.microsoft.com/office/powerpoint/2010/main" val="1768678694"/>
              </p:ext>
            </p:extLst>
          </p:nvPr>
        </p:nvGraphicFramePr>
        <p:xfrm>
          <a:off x="498767" y="3328497"/>
          <a:ext cx="1586344" cy="36576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142240">
                <a:tc>
                  <a:txBody>
                    <a:bodyPr/>
                    <a:lstStyle/>
                    <a:p>
                      <a:pPr algn="ctr"/>
                      <a:r>
                        <a:rPr lang="tr-TR" b="0" dirty="0">
                          <a:solidFill>
                            <a:schemeClr val="tx1"/>
                          </a:solidFill>
                        </a:rPr>
                        <a:t>Hierarchical</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graphicFrame>
        <p:nvGraphicFramePr>
          <p:cNvPr id="16" name="Table 3">
            <a:extLst>
              <a:ext uri="{FF2B5EF4-FFF2-40B4-BE49-F238E27FC236}">
                <a16:creationId xmlns:a16="http://schemas.microsoft.com/office/drawing/2014/main" id="{A29DA775-6DEC-4AB5-B905-FFBF4337AB64}"/>
              </a:ext>
            </a:extLst>
          </p:cNvPr>
          <p:cNvGraphicFramePr>
            <a:graphicFrameLocks noGrp="1"/>
          </p:cNvGraphicFramePr>
          <p:nvPr>
            <p:extLst>
              <p:ext uri="{D42A27DB-BD31-4B8C-83A1-F6EECF244321}">
                <p14:modId xmlns:p14="http://schemas.microsoft.com/office/powerpoint/2010/main" val="1843510637"/>
              </p:ext>
            </p:extLst>
          </p:nvPr>
        </p:nvGraphicFramePr>
        <p:xfrm>
          <a:off x="498767" y="4272873"/>
          <a:ext cx="1586344" cy="36576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142240">
                <a:tc>
                  <a:txBody>
                    <a:bodyPr/>
                    <a:lstStyle/>
                    <a:p>
                      <a:pPr algn="ctr"/>
                      <a:r>
                        <a:rPr lang="tr-TR" b="0" dirty="0">
                          <a:solidFill>
                            <a:schemeClr val="tx1"/>
                          </a:solidFill>
                        </a:rPr>
                        <a:t>Partitional</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graphicFrame>
        <p:nvGraphicFramePr>
          <p:cNvPr id="17" name="Table 3">
            <a:extLst>
              <a:ext uri="{FF2B5EF4-FFF2-40B4-BE49-F238E27FC236}">
                <a16:creationId xmlns:a16="http://schemas.microsoft.com/office/drawing/2014/main" id="{7DDBF621-0ADB-4C0A-B07D-C8196D7679DA}"/>
              </a:ext>
            </a:extLst>
          </p:cNvPr>
          <p:cNvGraphicFramePr>
            <a:graphicFrameLocks noGrp="1"/>
          </p:cNvGraphicFramePr>
          <p:nvPr>
            <p:extLst>
              <p:ext uri="{D42A27DB-BD31-4B8C-83A1-F6EECF244321}">
                <p14:modId xmlns:p14="http://schemas.microsoft.com/office/powerpoint/2010/main" val="3617138236"/>
              </p:ext>
            </p:extLst>
          </p:nvPr>
        </p:nvGraphicFramePr>
        <p:xfrm>
          <a:off x="498767" y="4837760"/>
          <a:ext cx="1586344" cy="36576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142240">
                <a:tc>
                  <a:txBody>
                    <a:bodyPr/>
                    <a:lstStyle/>
                    <a:p>
                      <a:pPr algn="ctr"/>
                      <a:r>
                        <a:rPr lang="tr-TR" b="0" dirty="0">
                          <a:solidFill>
                            <a:schemeClr val="tx1"/>
                          </a:solidFill>
                        </a:rPr>
                        <a:t>Categorical</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graphicFrame>
        <p:nvGraphicFramePr>
          <p:cNvPr id="18" name="Table 3">
            <a:extLst>
              <a:ext uri="{FF2B5EF4-FFF2-40B4-BE49-F238E27FC236}">
                <a16:creationId xmlns:a16="http://schemas.microsoft.com/office/drawing/2014/main" id="{E9CEB915-36D2-43DE-9A37-CD42EF401FD8}"/>
              </a:ext>
            </a:extLst>
          </p:cNvPr>
          <p:cNvGraphicFramePr>
            <a:graphicFrameLocks noGrp="1"/>
          </p:cNvGraphicFramePr>
          <p:nvPr>
            <p:extLst>
              <p:ext uri="{D42A27DB-BD31-4B8C-83A1-F6EECF244321}">
                <p14:modId xmlns:p14="http://schemas.microsoft.com/office/powerpoint/2010/main" val="858624697"/>
              </p:ext>
            </p:extLst>
          </p:nvPr>
        </p:nvGraphicFramePr>
        <p:xfrm>
          <a:off x="498767" y="5782137"/>
          <a:ext cx="1586344" cy="36576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0">
                <a:tc>
                  <a:txBody>
                    <a:bodyPr/>
                    <a:lstStyle/>
                    <a:p>
                      <a:pPr algn="ctr"/>
                      <a:r>
                        <a:rPr lang="tr-TR" b="0" dirty="0">
                          <a:solidFill>
                            <a:schemeClr val="tx1"/>
                          </a:solidFill>
                        </a:rPr>
                        <a:t>Large DB</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graphicFrame>
        <p:nvGraphicFramePr>
          <p:cNvPr id="19" name="Table 3">
            <a:extLst>
              <a:ext uri="{FF2B5EF4-FFF2-40B4-BE49-F238E27FC236}">
                <a16:creationId xmlns:a16="http://schemas.microsoft.com/office/drawing/2014/main" id="{8B225388-CE35-43E8-98BE-B52D12B96EDC}"/>
              </a:ext>
            </a:extLst>
          </p:cNvPr>
          <p:cNvGraphicFramePr>
            <a:graphicFrameLocks noGrp="1"/>
          </p:cNvGraphicFramePr>
          <p:nvPr>
            <p:extLst>
              <p:ext uri="{D42A27DB-BD31-4B8C-83A1-F6EECF244321}">
                <p14:modId xmlns:p14="http://schemas.microsoft.com/office/powerpoint/2010/main" val="452807026"/>
              </p:ext>
            </p:extLst>
          </p:nvPr>
        </p:nvGraphicFramePr>
        <p:xfrm>
          <a:off x="2635828" y="3706249"/>
          <a:ext cx="1586344" cy="36576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337431">
                <a:tc>
                  <a:txBody>
                    <a:bodyPr/>
                    <a:lstStyle/>
                    <a:p>
                      <a:pPr algn="ctr"/>
                      <a:r>
                        <a:rPr lang="tr-TR" b="0" dirty="0">
                          <a:solidFill>
                            <a:schemeClr val="tx1"/>
                          </a:solidFill>
                        </a:rPr>
                        <a:t>Divisive</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graphicFrame>
        <p:nvGraphicFramePr>
          <p:cNvPr id="20" name="Table 3">
            <a:extLst>
              <a:ext uri="{FF2B5EF4-FFF2-40B4-BE49-F238E27FC236}">
                <a16:creationId xmlns:a16="http://schemas.microsoft.com/office/drawing/2014/main" id="{42858608-B16E-4C3A-8003-3C60BFF79F01}"/>
              </a:ext>
            </a:extLst>
          </p:cNvPr>
          <p:cNvGraphicFramePr>
            <a:graphicFrameLocks noGrp="1"/>
          </p:cNvGraphicFramePr>
          <p:nvPr>
            <p:extLst>
              <p:ext uri="{D42A27DB-BD31-4B8C-83A1-F6EECF244321}">
                <p14:modId xmlns:p14="http://schemas.microsoft.com/office/powerpoint/2010/main" val="2764001068"/>
              </p:ext>
            </p:extLst>
          </p:nvPr>
        </p:nvGraphicFramePr>
        <p:xfrm>
          <a:off x="2635828" y="2934408"/>
          <a:ext cx="1586344" cy="36576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142240">
                <a:tc>
                  <a:txBody>
                    <a:bodyPr/>
                    <a:lstStyle/>
                    <a:p>
                      <a:pPr algn="ctr"/>
                      <a:r>
                        <a:rPr lang="tr-TR" b="0" dirty="0">
                          <a:solidFill>
                            <a:schemeClr val="tx1"/>
                          </a:solidFill>
                        </a:rPr>
                        <a:t>Agglomerative</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graphicFrame>
        <p:nvGraphicFramePr>
          <p:cNvPr id="21" name="Table 3">
            <a:extLst>
              <a:ext uri="{FF2B5EF4-FFF2-40B4-BE49-F238E27FC236}">
                <a16:creationId xmlns:a16="http://schemas.microsoft.com/office/drawing/2014/main" id="{88FA0EC4-F3CE-467C-B99F-75A45D2DD14F}"/>
              </a:ext>
            </a:extLst>
          </p:cNvPr>
          <p:cNvGraphicFramePr>
            <a:graphicFrameLocks noGrp="1"/>
          </p:cNvGraphicFramePr>
          <p:nvPr>
            <p:extLst>
              <p:ext uri="{D42A27DB-BD31-4B8C-83A1-F6EECF244321}">
                <p14:modId xmlns:p14="http://schemas.microsoft.com/office/powerpoint/2010/main" val="1155539363"/>
              </p:ext>
            </p:extLst>
          </p:nvPr>
        </p:nvGraphicFramePr>
        <p:xfrm>
          <a:off x="2635828" y="6147897"/>
          <a:ext cx="1586344" cy="36576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0">
                <a:tc>
                  <a:txBody>
                    <a:bodyPr/>
                    <a:lstStyle/>
                    <a:p>
                      <a:pPr algn="ctr"/>
                      <a:r>
                        <a:rPr lang="tr-TR" b="0" dirty="0">
                          <a:solidFill>
                            <a:schemeClr val="tx1"/>
                          </a:solidFill>
                        </a:rPr>
                        <a:t>Compression</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graphicFrame>
        <p:nvGraphicFramePr>
          <p:cNvPr id="22" name="Table 3">
            <a:extLst>
              <a:ext uri="{FF2B5EF4-FFF2-40B4-BE49-F238E27FC236}">
                <a16:creationId xmlns:a16="http://schemas.microsoft.com/office/drawing/2014/main" id="{C74CB640-B288-4E2F-82E8-49598F2E8162}"/>
              </a:ext>
            </a:extLst>
          </p:cNvPr>
          <p:cNvGraphicFramePr>
            <a:graphicFrameLocks noGrp="1"/>
          </p:cNvGraphicFramePr>
          <p:nvPr>
            <p:extLst>
              <p:ext uri="{D42A27DB-BD31-4B8C-83A1-F6EECF244321}">
                <p14:modId xmlns:p14="http://schemas.microsoft.com/office/powerpoint/2010/main" val="1987500721"/>
              </p:ext>
            </p:extLst>
          </p:nvPr>
        </p:nvGraphicFramePr>
        <p:xfrm>
          <a:off x="2635828" y="5416377"/>
          <a:ext cx="1586344" cy="365760"/>
        </p:xfrm>
        <a:graphic>
          <a:graphicData uri="http://schemas.openxmlformats.org/drawingml/2006/table">
            <a:tbl>
              <a:tblPr firstRow="1" bandRow="1">
                <a:effectLst>
                  <a:outerShdw blurRad="50800" dist="50800" dir="5400000" algn="ctr" rotWithShape="0">
                    <a:schemeClr val="tx1"/>
                  </a:outerShdw>
                </a:effectLst>
                <a:tableStyleId>{5C22544A-7EE6-4342-B048-85BDC9FD1C3A}</a:tableStyleId>
              </a:tblPr>
              <a:tblGrid>
                <a:gridCol w="1586344">
                  <a:extLst>
                    <a:ext uri="{9D8B030D-6E8A-4147-A177-3AD203B41FA5}">
                      <a16:colId xmlns:a16="http://schemas.microsoft.com/office/drawing/2014/main" val="2001483236"/>
                    </a:ext>
                  </a:extLst>
                </a:gridCol>
              </a:tblGrid>
              <a:tr h="0">
                <a:tc>
                  <a:txBody>
                    <a:bodyPr/>
                    <a:lstStyle/>
                    <a:p>
                      <a:pPr algn="ctr"/>
                      <a:r>
                        <a:rPr lang="tr-TR" b="0" dirty="0">
                          <a:solidFill>
                            <a:schemeClr val="tx1"/>
                          </a:solidFill>
                        </a:rPr>
                        <a:t>Sampling</a:t>
                      </a:r>
                      <a:endParaRPr lang="de-DE" b="0" dirty="0">
                        <a:solidFill>
                          <a:schemeClr val="tx1"/>
                        </a:solidFill>
                      </a:endParaRPr>
                    </a:p>
                  </a:txBody>
                  <a:tcPr>
                    <a:noFill/>
                  </a:tcPr>
                </a:tc>
                <a:extLst>
                  <a:ext uri="{0D108BD9-81ED-4DB2-BD59-A6C34878D82A}">
                    <a16:rowId xmlns:a16="http://schemas.microsoft.com/office/drawing/2014/main" val="1406783554"/>
                  </a:ext>
                </a:extLst>
              </a:tr>
            </a:tbl>
          </a:graphicData>
        </a:graphic>
      </p:graphicFrame>
      <p:cxnSp>
        <p:nvCxnSpPr>
          <p:cNvPr id="24" name="Straight Arrow Connector 23">
            <a:extLst>
              <a:ext uri="{FF2B5EF4-FFF2-40B4-BE49-F238E27FC236}">
                <a16:creationId xmlns:a16="http://schemas.microsoft.com/office/drawing/2014/main" id="{5C45D768-FD5D-44E9-83C4-399075A64EE8}"/>
              </a:ext>
            </a:extLst>
          </p:cNvPr>
          <p:cNvCxnSpPr/>
          <p:nvPr/>
        </p:nvCxnSpPr>
        <p:spPr>
          <a:xfrm flipH="1">
            <a:off x="1676400" y="2397299"/>
            <a:ext cx="609600" cy="9028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564B617-D614-4263-A70D-F25B600725DA}"/>
              </a:ext>
            </a:extLst>
          </p:cNvPr>
          <p:cNvCxnSpPr>
            <a:endCxn id="16" idx="0"/>
          </p:cNvCxnSpPr>
          <p:nvPr/>
        </p:nvCxnSpPr>
        <p:spPr>
          <a:xfrm>
            <a:off x="1291939" y="3721875"/>
            <a:ext cx="0" cy="55099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FC513F1-F010-41AC-8CA9-196C9B6DF44B}"/>
              </a:ext>
            </a:extLst>
          </p:cNvPr>
          <p:cNvCxnSpPr>
            <a:endCxn id="17" idx="0"/>
          </p:cNvCxnSpPr>
          <p:nvPr/>
        </p:nvCxnSpPr>
        <p:spPr>
          <a:xfrm>
            <a:off x="1291939" y="4638633"/>
            <a:ext cx="0" cy="199127"/>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6F455AC-9D33-498E-AE98-01BDC4189C81}"/>
              </a:ext>
            </a:extLst>
          </p:cNvPr>
          <p:cNvCxnSpPr>
            <a:endCxn id="18" idx="0"/>
          </p:cNvCxnSpPr>
          <p:nvPr/>
        </p:nvCxnSpPr>
        <p:spPr>
          <a:xfrm>
            <a:off x="1291939" y="5203520"/>
            <a:ext cx="0" cy="578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7300E097-8B7C-4B3A-A763-4DDEBB2E95C5}"/>
              </a:ext>
            </a:extLst>
          </p:cNvPr>
          <p:cNvCxnSpPr>
            <a:cxnSpLocks/>
          </p:cNvCxnSpPr>
          <p:nvPr/>
        </p:nvCxnSpPr>
        <p:spPr>
          <a:xfrm flipV="1">
            <a:off x="2085110" y="3250702"/>
            <a:ext cx="550717" cy="3117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1FD6154D-8AA5-4D33-B475-95555062AD63}"/>
              </a:ext>
            </a:extLst>
          </p:cNvPr>
          <p:cNvCxnSpPr>
            <a:endCxn id="19" idx="1"/>
          </p:cNvCxnSpPr>
          <p:nvPr/>
        </p:nvCxnSpPr>
        <p:spPr>
          <a:xfrm>
            <a:off x="2085111" y="3557833"/>
            <a:ext cx="550717" cy="3312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58D4684-5F7D-49A5-B512-9323B88EBA88}"/>
              </a:ext>
            </a:extLst>
          </p:cNvPr>
          <p:cNvCxnSpPr>
            <a:endCxn id="22" idx="1"/>
          </p:cNvCxnSpPr>
          <p:nvPr/>
        </p:nvCxnSpPr>
        <p:spPr>
          <a:xfrm flipV="1">
            <a:off x="2085110" y="5599257"/>
            <a:ext cx="550718" cy="3657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9B90B184-C920-4302-8069-EE7656775335}"/>
              </a:ext>
            </a:extLst>
          </p:cNvPr>
          <p:cNvCxnSpPr>
            <a:endCxn id="21" idx="1"/>
          </p:cNvCxnSpPr>
          <p:nvPr/>
        </p:nvCxnSpPr>
        <p:spPr>
          <a:xfrm>
            <a:off x="2085110" y="5979134"/>
            <a:ext cx="550718" cy="3516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5386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4" name="Rectangle 3">
            <a:extLst>
              <a:ext uri="{FF2B5EF4-FFF2-40B4-BE49-F238E27FC236}">
                <a16:creationId xmlns:a16="http://schemas.microsoft.com/office/drawing/2014/main" id="{274BD760-6BFB-4779-81D3-02FBC493041E}"/>
              </a:ext>
            </a:extLst>
          </p:cNvPr>
          <p:cNvSpPr/>
          <p:nvPr/>
        </p:nvSpPr>
        <p:spPr>
          <a:xfrm>
            <a:off x="228600" y="1143000"/>
            <a:ext cx="1146468" cy="369332"/>
          </a:xfrm>
          <a:prstGeom prst="rect">
            <a:avLst/>
          </a:prstGeom>
        </p:spPr>
        <p:txBody>
          <a:bodyPr wrap="none">
            <a:spAutoFit/>
          </a:bodyPr>
          <a:lstStyle/>
          <a:p>
            <a:r>
              <a:rPr lang="de-DE" dirty="0">
                <a:solidFill>
                  <a:srgbClr val="FF0000"/>
                </a:solidFill>
              </a:rPr>
              <a:t>Clustering</a:t>
            </a:r>
          </a:p>
        </p:txBody>
      </p:sp>
      <p:sp>
        <p:nvSpPr>
          <p:cNvPr id="6" name="Rectangle 5">
            <a:extLst>
              <a:ext uri="{FF2B5EF4-FFF2-40B4-BE49-F238E27FC236}">
                <a16:creationId xmlns:a16="http://schemas.microsoft.com/office/drawing/2014/main" id="{AD24D1C5-6FDA-4033-8A7E-9EE4C094FE60}"/>
              </a:ext>
            </a:extLst>
          </p:cNvPr>
          <p:cNvSpPr/>
          <p:nvPr/>
        </p:nvSpPr>
        <p:spPr>
          <a:xfrm>
            <a:off x="238990" y="1600200"/>
            <a:ext cx="8679721" cy="923330"/>
          </a:xfrm>
          <a:prstGeom prst="rect">
            <a:avLst/>
          </a:prstGeom>
        </p:spPr>
        <p:txBody>
          <a:bodyPr wrap="square">
            <a:spAutoFit/>
          </a:bodyPr>
          <a:lstStyle/>
          <a:p>
            <a:pPr marL="285750" indent="-285750">
              <a:buFont typeface="Wingdings" panose="05000000000000000000" pitchFamily="2" charset="2"/>
              <a:buChar char="§"/>
            </a:pPr>
            <a:r>
              <a:rPr lang="de-DE" dirty="0"/>
              <a:t>A descriptive data mining method</a:t>
            </a:r>
            <a:r>
              <a:rPr lang="tr-TR" dirty="0"/>
              <a:t>.</a:t>
            </a:r>
          </a:p>
          <a:p>
            <a:pPr marL="285750" indent="-285750">
              <a:buFont typeface="Wingdings" panose="05000000000000000000" pitchFamily="2" charset="2"/>
              <a:buChar char="§"/>
            </a:pPr>
            <a:r>
              <a:rPr lang="de-DE" dirty="0"/>
              <a:t>Groups a given dataset into smaller clusters, where the data inside the clusters are similar to each other while the data belonging to different clusters are dissimilar</a:t>
            </a:r>
            <a:r>
              <a:rPr lang="tr-TR" dirty="0"/>
              <a:t>.</a:t>
            </a:r>
            <a:endParaRPr lang="de-DE" dirty="0"/>
          </a:p>
        </p:txBody>
      </p:sp>
      <p:pic>
        <p:nvPicPr>
          <p:cNvPr id="8" name="Google Shape;156;p40">
            <a:extLst>
              <a:ext uri="{FF2B5EF4-FFF2-40B4-BE49-F238E27FC236}">
                <a16:creationId xmlns:a16="http://schemas.microsoft.com/office/drawing/2014/main" id="{1E78879B-6C65-4B8E-A8B7-7E0C8E3214A7}"/>
              </a:ext>
            </a:extLst>
          </p:cNvPr>
          <p:cNvPicPr preferRelativeResize="0"/>
          <p:nvPr/>
        </p:nvPicPr>
        <p:blipFill rotWithShape="1">
          <a:blip r:embed="rId3">
            <a:alphaModFix/>
          </a:blip>
          <a:srcRect/>
          <a:stretch/>
        </p:blipFill>
        <p:spPr>
          <a:xfrm>
            <a:off x="3203825" y="2696170"/>
            <a:ext cx="2736350" cy="1752600"/>
          </a:xfrm>
          <a:prstGeom prst="rect">
            <a:avLst/>
          </a:prstGeom>
          <a:noFill/>
          <a:ln>
            <a:noFill/>
          </a:ln>
        </p:spPr>
      </p:pic>
      <p:sp>
        <p:nvSpPr>
          <p:cNvPr id="9" name="Rectangle 8">
            <a:extLst>
              <a:ext uri="{FF2B5EF4-FFF2-40B4-BE49-F238E27FC236}">
                <a16:creationId xmlns:a16="http://schemas.microsoft.com/office/drawing/2014/main" id="{62048270-805E-4E9C-932D-08F6F650DBF4}"/>
              </a:ext>
            </a:extLst>
          </p:cNvPr>
          <p:cNvSpPr/>
          <p:nvPr/>
        </p:nvSpPr>
        <p:spPr>
          <a:xfrm>
            <a:off x="228599" y="4600628"/>
            <a:ext cx="8690111" cy="646331"/>
          </a:xfrm>
          <a:prstGeom prst="rect">
            <a:avLst/>
          </a:prstGeom>
        </p:spPr>
        <p:txBody>
          <a:bodyPr wrap="square">
            <a:spAutoFit/>
          </a:bodyPr>
          <a:lstStyle/>
          <a:p>
            <a:pPr marL="285750" indent="-285750">
              <a:buFont typeface="Arial" panose="020B0604020202020204" pitchFamily="34" charset="0"/>
              <a:buChar char="•"/>
            </a:pPr>
            <a:r>
              <a:rPr lang="de-DE" dirty="0"/>
              <a:t>Similar to classification in a sense but this time we do not know the labels of clusters. Therefore it is an unsupervised method.</a:t>
            </a:r>
          </a:p>
        </p:txBody>
      </p:sp>
    </p:spTree>
    <p:extLst>
      <p:ext uri="{BB962C8B-B14F-4D97-AF65-F5344CB8AC3E}">
        <p14:creationId xmlns:p14="http://schemas.microsoft.com/office/powerpoint/2010/main" val="2187507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A653D6E2-61C2-4029-A284-4039A6B292A4}"/>
              </a:ext>
            </a:extLst>
          </p:cNvPr>
          <p:cNvSpPr/>
          <p:nvPr/>
        </p:nvSpPr>
        <p:spPr>
          <a:xfrm>
            <a:off x="228600" y="1066800"/>
            <a:ext cx="2781531" cy="349968"/>
          </a:xfrm>
          <a:prstGeom prst="rect">
            <a:avLst/>
          </a:prstGeom>
        </p:spPr>
        <p:txBody>
          <a:bodyPr wrap="none">
            <a:spAutoFit/>
          </a:bodyPr>
          <a:lstStyle/>
          <a:p>
            <a:pPr lvl="0">
              <a:lnSpc>
                <a:spcPct val="93000"/>
              </a:lnSpc>
              <a:buClr>
                <a:srgbClr val="FFCC00"/>
              </a:buClr>
              <a:buSzPts val="3200"/>
            </a:pPr>
            <a:r>
              <a:rPr lang="de-DE" b="1" dirty="0">
                <a:ea typeface="Arial"/>
                <a:cs typeface="Arial"/>
                <a:sym typeface="Arial"/>
              </a:rPr>
              <a:t>What Is Good Clustering?</a:t>
            </a:r>
            <a:endParaRPr lang="de-DE" b="1" dirty="0"/>
          </a:p>
        </p:txBody>
      </p:sp>
      <p:sp>
        <p:nvSpPr>
          <p:cNvPr id="3" name="Rectangle 2">
            <a:extLst>
              <a:ext uri="{FF2B5EF4-FFF2-40B4-BE49-F238E27FC236}">
                <a16:creationId xmlns:a16="http://schemas.microsoft.com/office/drawing/2014/main" id="{37850D67-B1DB-47F4-8687-7FB4CF55DB14}"/>
              </a:ext>
            </a:extLst>
          </p:cNvPr>
          <p:cNvSpPr/>
          <p:nvPr/>
        </p:nvSpPr>
        <p:spPr>
          <a:xfrm>
            <a:off x="218209" y="1571791"/>
            <a:ext cx="4887192" cy="1914820"/>
          </a:xfrm>
          <a:prstGeom prst="rect">
            <a:avLst/>
          </a:prstGeom>
        </p:spPr>
        <p:txBody>
          <a:bodyPr wrap="square">
            <a:spAutoFit/>
          </a:bodyPr>
          <a:lstStyle/>
          <a:p>
            <a:pPr marL="338138" lvl="0" indent="-338138">
              <a:lnSpc>
                <a:spcPct val="119291"/>
              </a:lnSpc>
              <a:buClr>
                <a:srgbClr val="CCFF33"/>
              </a:buClr>
              <a:buSzPts val="1680"/>
              <a:buFont typeface="Noto Sans Symbols"/>
              <a:buChar char="■"/>
            </a:pPr>
            <a:r>
              <a:rPr lang="en-US" sz="2400" dirty="0">
                <a:solidFill>
                  <a:schemeClr val="dk1"/>
                </a:solidFill>
                <a:ea typeface="Arial"/>
                <a:cs typeface="Arial"/>
                <a:sym typeface="Arial"/>
              </a:rPr>
              <a:t>A </a:t>
            </a:r>
            <a:r>
              <a:rPr lang="en-US" sz="2400" u="sng" dirty="0">
                <a:solidFill>
                  <a:srgbClr val="990000"/>
                </a:solidFill>
                <a:ea typeface="Arial"/>
                <a:cs typeface="Arial"/>
                <a:sym typeface="Arial"/>
              </a:rPr>
              <a:t>good clustering</a:t>
            </a:r>
            <a:r>
              <a:rPr lang="en-US" sz="2400" dirty="0">
                <a:solidFill>
                  <a:schemeClr val="dk1"/>
                </a:solidFill>
                <a:ea typeface="Arial"/>
                <a:cs typeface="Arial"/>
                <a:sym typeface="Arial"/>
              </a:rPr>
              <a:t> method will produce high quality</a:t>
            </a:r>
            <a:r>
              <a:rPr lang="tr-TR" sz="2400" dirty="0">
                <a:solidFill>
                  <a:schemeClr val="dk1"/>
                </a:solidFill>
                <a:ea typeface="Arial"/>
                <a:cs typeface="Arial"/>
                <a:sym typeface="Arial"/>
              </a:rPr>
              <a:t> </a:t>
            </a:r>
            <a:r>
              <a:rPr lang="en-US" sz="2400" dirty="0">
                <a:solidFill>
                  <a:schemeClr val="dk1"/>
                </a:solidFill>
                <a:ea typeface="Arial"/>
                <a:cs typeface="Arial"/>
                <a:sym typeface="Arial"/>
              </a:rPr>
              <a:t>clusters with</a:t>
            </a:r>
            <a:endParaRPr lang="en-US" dirty="0"/>
          </a:p>
          <a:p>
            <a:pPr marL="738188" lvl="1" indent="-280988">
              <a:lnSpc>
                <a:spcPct val="111000"/>
              </a:lnSpc>
              <a:spcBef>
                <a:spcPts val="600"/>
              </a:spcBef>
              <a:buClr>
                <a:srgbClr val="CC9900"/>
              </a:buClr>
              <a:buSzPts val="1560"/>
              <a:buFont typeface="Noto Sans Symbols"/>
              <a:buChar char="■"/>
            </a:pPr>
            <a:r>
              <a:rPr lang="en-US" sz="2400" dirty="0">
                <a:solidFill>
                  <a:srgbClr val="339966"/>
                </a:solidFill>
                <a:ea typeface="Arial"/>
                <a:cs typeface="Arial"/>
                <a:sym typeface="Arial"/>
              </a:rPr>
              <a:t>high </a:t>
            </a:r>
            <a:r>
              <a:rPr lang="en-US" sz="2400" u="sng" dirty="0">
                <a:solidFill>
                  <a:srgbClr val="339966"/>
                </a:solidFill>
                <a:ea typeface="Arial"/>
                <a:cs typeface="Arial"/>
                <a:sym typeface="Arial"/>
              </a:rPr>
              <a:t>intra-class</a:t>
            </a:r>
            <a:r>
              <a:rPr lang="en-US" sz="2400" dirty="0">
                <a:solidFill>
                  <a:srgbClr val="339966"/>
                </a:solidFill>
                <a:ea typeface="Arial"/>
                <a:cs typeface="Arial"/>
                <a:sym typeface="Arial"/>
              </a:rPr>
              <a:t> similarity</a:t>
            </a:r>
            <a:endParaRPr lang="en-US" dirty="0"/>
          </a:p>
          <a:p>
            <a:pPr marL="738188" lvl="1" indent="-280988">
              <a:lnSpc>
                <a:spcPct val="111000"/>
              </a:lnSpc>
              <a:spcBef>
                <a:spcPts val="600"/>
              </a:spcBef>
              <a:buClr>
                <a:srgbClr val="CC9900"/>
              </a:buClr>
              <a:buSzPts val="1560"/>
              <a:buFont typeface="Noto Sans Symbols"/>
              <a:buChar char="■"/>
            </a:pPr>
            <a:r>
              <a:rPr lang="en-US" sz="2400" dirty="0">
                <a:solidFill>
                  <a:srgbClr val="339966"/>
                </a:solidFill>
                <a:ea typeface="Arial"/>
                <a:cs typeface="Arial"/>
                <a:sym typeface="Arial"/>
              </a:rPr>
              <a:t>low </a:t>
            </a:r>
            <a:r>
              <a:rPr lang="en-US" sz="2400" u="sng" dirty="0">
                <a:solidFill>
                  <a:srgbClr val="339966"/>
                </a:solidFill>
                <a:ea typeface="Arial"/>
                <a:cs typeface="Arial"/>
                <a:sym typeface="Arial"/>
              </a:rPr>
              <a:t>inter-class</a:t>
            </a:r>
            <a:r>
              <a:rPr lang="en-US" sz="2400" dirty="0">
                <a:solidFill>
                  <a:srgbClr val="339966"/>
                </a:solidFill>
                <a:ea typeface="Arial"/>
                <a:cs typeface="Arial"/>
                <a:sym typeface="Arial"/>
              </a:rPr>
              <a:t> similarity </a:t>
            </a:r>
          </a:p>
        </p:txBody>
      </p:sp>
      <p:pic>
        <p:nvPicPr>
          <p:cNvPr id="6" name="Google Shape;177;p43">
            <a:extLst>
              <a:ext uri="{FF2B5EF4-FFF2-40B4-BE49-F238E27FC236}">
                <a16:creationId xmlns:a16="http://schemas.microsoft.com/office/drawing/2014/main" id="{6FF4EEBD-6BB9-4A34-8771-6F1D805141A4}"/>
              </a:ext>
            </a:extLst>
          </p:cNvPr>
          <p:cNvPicPr preferRelativeResize="0"/>
          <p:nvPr/>
        </p:nvPicPr>
        <p:blipFill rotWithShape="1">
          <a:blip r:embed="rId3">
            <a:alphaModFix/>
          </a:blip>
          <a:srcRect/>
          <a:stretch/>
        </p:blipFill>
        <p:spPr>
          <a:xfrm>
            <a:off x="5562600" y="1571791"/>
            <a:ext cx="2476500" cy="1847850"/>
          </a:xfrm>
          <a:prstGeom prst="rect">
            <a:avLst/>
          </a:prstGeom>
          <a:noFill/>
          <a:ln>
            <a:noFill/>
          </a:ln>
        </p:spPr>
      </p:pic>
      <p:sp>
        <p:nvSpPr>
          <p:cNvPr id="4" name="Rectangle 3">
            <a:extLst>
              <a:ext uri="{FF2B5EF4-FFF2-40B4-BE49-F238E27FC236}">
                <a16:creationId xmlns:a16="http://schemas.microsoft.com/office/drawing/2014/main" id="{C6DBF15E-9524-4967-99B7-C8CC85F3CA8B}"/>
              </a:ext>
            </a:extLst>
          </p:cNvPr>
          <p:cNvSpPr/>
          <p:nvPr/>
        </p:nvSpPr>
        <p:spPr>
          <a:xfrm>
            <a:off x="218209" y="3751977"/>
            <a:ext cx="8690112" cy="1373068"/>
          </a:xfrm>
          <a:prstGeom prst="rect">
            <a:avLst/>
          </a:prstGeom>
        </p:spPr>
        <p:txBody>
          <a:bodyPr wrap="square">
            <a:spAutoFit/>
          </a:bodyPr>
          <a:lstStyle/>
          <a:p>
            <a:pPr marL="338138" indent="-338138">
              <a:lnSpc>
                <a:spcPct val="119291"/>
              </a:lnSpc>
              <a:buClr>
                <a:srgbClr val="CCFF33"/>
              </a:buClr>
              <a:buSzPts val="1680"/>
              <a:buFont typeface="Noto Sans Symbols"/>
              <a:buChar char="■"/>
            </a:pPr>
            <a:r>
              <a:rPr lang="en" sz="2400" dirty="0">
                <a:solidFill>
                  <a:schemeClr val="dk1"/>
                </a:solidFill>
                <a:cs typeface="Arial"/>
                <a:sym typeface="Arial"/>
              </a:rPr>
              <a:t>The </a:t>
            </a:r>
            <a:r>
              <a:rPr lang="en" sz="2400" u="sng" dirty="0">
                <a:solidFill>
                  <a:schemeClr val="dk1"/>
                </a:solidFill>
                <a:cs typeface="Arial"/>
                <a:sym typeface="Arial"/>
              </a:rPr>
              <a:t>quality</a:t>
            </a:r>
            <a:r>
              <a:rPr lang="en" sz="2400" dirty="0">
                <a:solidFill>
                  <a:schemeClr val="dk1"/>
                </a:solidFill>
                <a:cs typeface="Arial"/>
                <a:sym typeface="Arial"/>
              </a:rPr>
              <a:t> of a clustering result depends on both the similarity/distance measure used by the method and its implementation.</a:t>
            </a:r>
            <a:endParaRPr lang="de-DE" sz="2400" dirty="0">
              <a:solidFill>
                <a:schemeClr val="dk1"/>
              </a:solidFill>
              <a:cs typeface="Arial"/>
            </a:endParaRPr>
          </a:p>
        </p:txBody>
      </p:sp>
      <p:sp>
        <p:nvSpPr>
          <p:cNvPr id="7" name="Rectangle 6">
            <a:extLst>
              <a:ext uri="{FF2B5EF4-FFF2-40B4-BE49-F238E27FC236}">
                <a16:creationId xmlns:a16="http://schemas.microsoft.com/office/drawing/2014/main" id="{271A3A66-6816-41DE-AEEE-A0D6A43533A3}"/>
              </a:ext>
            </a:extLst>
          </p:cNvPr>
          <p:cNvSpPr/>
          <p:nvPr/>
        </p:nvSpPr>
        <p:spPr>
          <a:xfrm>
            <a:off x="221748" y="5350213"/>
            <a:ext cx="5340852" cy="1291957"/>
          </a:xfrm>
          <a:prstGeom prst="rect">
            <a:avLst/>
          </a:prstGeom>
        </p:spPr>
        <p:txBody>
          <a:bodyPr wrap="square">
            <a:spAutoFit/>
          </a:bodyPr>
          <a:lstStyle/>
          <a:p>
            <a:pPr marL="338138" lvl="0" indent="-338138">
              <a:lnSpc>
                <a:spcPct val="111000"/>
              </a:lnSpc>
              <a:buClr>
                <a:srgbClr val="CCFF33"/>
              </a:buClr>
              <a:buSzPts val="1680"/>
              <a:buFont typeface="Noto Sans Symbols"/>
              <a:buChar char="■"/>
            </a:pPr>
            <a:r>
              <a:rPr lang="en-US" sz="2400" dirty="0">
                <a:solidFill>
                  <a:schemeClr val="dk1"/>
                </a:solidFill>
                <a:cs typeface="Arial"/>
                <a:sym typeface="Arial"/>
              </a:rPr>
              <a:t>The </a:t>
            </a:r>
            <a:r>
              <a:rPr lang="en-US" sz="2400" u="sng" dirty="0">
                <a:solidFill>
                  <a:schemeClr val="dk1"/>
                </a:solidFill>
                <a:cs typeface="Arial"/>
                <a:sym typeface="Arial"/>
              </a:rPr>
              <a:t>quality</a:t>
            </a:r>
            <a:r>
              <a:rPr lang="en-US" sz="2400" dirty="0">
                <a:solidFill>
                  <a:schemeClr val="dk1"/>
                </a:solidFill>
                <a:cs typeface="Arial"/>
                <a:sym typeface="Arial"/>
              </a:rPr>
              <a:t> of a clustering method is also measured by its ability to discover some or all of the </a:t>
            </a:r>
            <a:r>
              <a:rPr lang="en-US" sz="2400" u="sng" dirty="0">
                <a:solidFill>
                  <a:schemeClr val="dk1"/>
                </a:solidFill>
                <a:cs typeface="Arial"/>
                <a:sym typeface="Arial"/>
              </a:rPr>
              <a:t>hidden</a:t>
            </a:r>
            <a:r>
              <a:rPr lang="en-US" sz="2400" dirty="0">
                <a:solidFill>
                  <a:schemeClr val="dk1"/>
                </a:solidFill>
                <a:cs typeface="Arial"/>
                <a:sym typeface="Arial"/>
              </a:rPr>
              <a:t> patterns.</a:t>
            </a:r>
            <a:endParaRPr lang="en-US" sz="2400" dirty="0">
              <a:solidFill>
                <a:schemeClr val="dk1"/>
              </a:solidFill>
              <a:cs typeface="Arial"/>
            </a:endParaRPr>
          </a:p>
        </p:txBody>
      </p:sp>
      <p:pic>
        <p:nvPicPr>
          <p:cNvPr id="9" name="Google Shape;193;p45">
            <a:extLst>
              <a:ext uri="{FF2B5EF4-FFF2-40B4-BE49-F238E27FC236}">
                <a16:creationId xmlns:a16="http://schemas.microsoft.com/office/drawing/2014/main" id="{641836CD-065D-4F83-919B-B736CDC04029}"/>
              </a:ext>
            </a:extLst>
          </p:cNvPr>
          <p:cNvPicPr preferRelativeResize="0"/>
          <p:nvPr/>
        </p:nvPicPr>
        <p:blipFill rotWithShape="1">
          <a:blip r:embed="rId4">
            <a:alphaModFix/>
          </a:blip>
          <a:srcRect/>
          <a:stretch/>
        </p:blipFill>
        <p:spPr>
          <a:xfrm>
            <a:off x="5791200" y="4767333"/>
            <a:ext cx="1990725" cy="1874837"/>
          </a:xfrm>
          <a:prstGeom prst="rect">
            <a:avLst/>
          </a:prstGeom>
          <a:noFill/>
          <a:ln>
            <a:noFill/>
          </a:ln>
        </p:spPr>
      </p:pic>
    </p:spTree>
    <p:extLst>
      <p:ext uri="{BB962C8B-B14F-4D97-AF65-F5344CB8AC3E}">
        <p14:creationId xmlns:p14="http://schemas.microsoft.com/office/powerpoint/2010/main" val="3107232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4" name="Rectangle 3">
            <a:extLst>
              <a:ext uri="{FF2B5EF4-FFF2-40B4-BE49-F238E27FC236}">
                <a16:creationId xmlns:a16="http://schemas.microsoft.com/office/drawing/2014/main" id="{3F411DAA-8AD9-4065-90C6-4524156FBB0D}"/>
              </a:ext>
            </a:extLst>
          </p:cNvPr>
          <p:cNvSpPr/>
          <p:nvPr/>
        </p:nvSpPr>
        <p:spPr>
          <a:xfrm>
            <a:off x="228600" y="1066800"/>
            <a:ext cx="3279744" cy="349968"/>
          </a:xfrm>
          <a:prstGeom prst="rect">
            <a:avLst/>
          </a:prstGeom>
        </p:spPr>
        <p:txBody>
          <a:bodyPr wrap="none">
            <a:spAutoFit/>
          </a:bodyPr>
          <a:lstStyle/>
          <a:p>
            <a:pPr lvl="0">
              <a:lnSpc>
                <a:spcPct val="93000"/>
              </a:lnSpc>
              <a:buClr>
                <a:srgbClr val="FFCC00"/>
              </a:buClr>
              <a:buSzPts val="3200"/>
            </a:pPr>
            <a:r>
              <a:rPr lang="tr-TR" b="1" dirty="0">
                <a:ea typeface="Arial"/>
                <a:cs typeface="Arial"/>
                <a:sym typeface="Arial"/>
              </a:rPr>
              <a:t>How to measure for clustering?</a:t>
            </a:r>
            <a:endParaRPr lang="de-DE" b="1" dirty="0"/>
          </a:p>
        </p:txBody>
      </p:sp>
      <p:sp>
        <p:nvSpPr>
          <p:cNvPr id="2" name="Rectangle 1">
            <a:extLst>
              <a:ext uri="{FF2B5EF4-FFF2-40B4-BE49-F238E27FC236}">
                <a16:creationId xmlns:a16="http://schemas.microsoft.com/office/drawing/2014/main" id="{0AC79983-2DB5-4B00-9A88-9C24A16E4469}"/>
              </a:ext>
            </a:extLst>
          </p:cNvPr>
          <p:cNvSpPr/>
          <p:nvPr/>
        </p:nvSpPr>
        <p:spPr>
          <a:xfrm>
            <a:off x="232064" y="1602964"/>
            <a:ext cx="8686648" cy="923330"/>
          </a:xfrm>
          <a:prstGeom prst="rect">
            <a:avLst/>
          </a:prstGeom>
        </p:spPr>
        <p:txBody>
          <a:bodyPr wrap="square">
            <a:spAutoFit/>
          </a:bodyPr>
          <a:lstStyle/>
          <a:p>
            <a:pPr marL="285750" indent="-285750">
              <a:buFont typeface="Arial" panose="020B0604020202020204" pitchFamily="34" charset="0"/>
              <a:buChar char="•"/>
            </a:pPr>
            <a:r>
              <a:rPr lang="de-DE" i="1" u="sng" dirty="0"/>
              <a:t>Dissimilarity/Similarity </a:t>
            </a:r>
            <a:r>
              <a:rPr lang="tr-TR" i="1" u="sng" dirty="0"/>
              <a:t>Between Objects</a:t>
            </a:r>
            <a:r>
              <a:rPr lang="de-DE" i="1" u="sng" dirty="0"/>
              <a:t>: </a:t>
            </a:r>
            <a:r>
              <a:rPr lang="de-DE" dirty="0"/>
              <a:t>Similarity is expressed in terms of a distance function:		</a:t>
            </a:r>
            <a:r>
              <a:rPr lang="tr-TR" dirty="0"/>
              <a:t>                       </a:t>
            </a:r>
          </a:p>
          <a:p>
            <a:r>
              <a:rPr lang="tr-TR" dirty="0"/>
              <a:t>                                                                    </a:t>
            </a:r>
            <a:r>
              <a:rPr lang="de-DE" dirty="0">
                <a:solidFill>
                  <a:srgbClr val="FF0000"/>
                </a:solidFill>
              </a:rPr>
              <a:t>d(i, j)</a:t>
            </a:r>
          </a:p>
        </p:txBody>
      </p:sp>
      <p:sp>
        <p:nvSpPr>
          <p:cNvPr id="3" name="Rectangle 2">
            <a:extLst>
              <a:ext uri="{FF2B5EF4-FFF2-40B4-BE49-F238E27FC236}">
                <a16:creationId xmlns:a16="http://schemas.microsoft.com/office/drawing/2014/main" id="{D5E2A228-A1F8-4811-831F-C8284A83CEB2}"/>
              </a:ext>
            </a:extLst>
          </p:cNvPr>
          <p:cNvSpPr/>
          <p:nvPr/>
        </p:nvSpPr>
        <p:spPr>
          <a:xfrm>
            <a:off x="235527" y="2602468"/>
            <a:ext cx="3373680" cy="369332"/>
          </a:xfrm>
          <a:prstGeom prst="rect">
            <a:avLst/>
          </a:prstGeom>
        </p:spPr>
        <p:txBody>
          <a:bodyPr wrap="none">
            <a:spAutoFit/>
          </a:bodyPr>
          <a:lstStyle/>
          <a:p>
            <a:r>
              <a:rPr lang="de-DE" b="1" dirty="0"/>
              <a:t>Properties of a distance function</a:t>
            </a:r>
          </a:p>
        </p:txBody>
      </p:sp>
      <p:sp>
        <p:nvSpPr>
          <p:cNvPr id="8" name="Google Shape;256;p54">
            <a:extLst>
              <a:ext uri="{FF2B5EF4-FFF2-40B4-BE49-F238E27FC236}">
                <a16:creationId xmlns:a16="http://schemas.microsoft.com/office/drawing/2014/main" id="{0EC7FF7C-8586-4CB9-BD3F-D5F8E0B482E3}"/>
              </a:ext>
            </a:extLst>
          </p:cNvPr>
          <p:cNvSpPr/>
          <p:nvPr/>
        </p:nvSpPr>
        <p:spPr>
          <a:xfrm>
            <a:off x="221672" y="3047974"/>
            <a:ext cx="3200400" cy="1870075"/>
          </a:xfrm>
          <a:prstGeom prst="rect">
            <a:avLst/>
          </a:prstGeom>
          <a:noFill/>
          <a:ln>
            <a:noFill/>
          </a:ln>
        </p:spPr>
        <p:txBody>
          <a:bodyPr spcFirstLastPara="1" wrap="square" lIns="91425" tIns="45700" rIns="91425" bIns="45700" anchor="t" anchorCtr="0">
            <a:noAutofit/>
          </a:bodyPr>
          <a:lstStyle/>
          <a:p>
            <a:pPr marL="228600" marR="0" lvl="0" indent="-228600" algn="l" rtl="0">
              <a:lnSpc>
                <a:spcPct val="110000"/>
              </a:lnSpc>
              <a:spcBef>
                <a:spcPts val="0"/>
              </a:spcBef>
              <a:spcAft>
                <a:spcPts val="0"/>
              </a:spcAft>
              <a:buClr>
                <a:srgbClr val="0099CC"/>
              </a:buClr>
              <a:buSzPts val="1560"/>
              <a:buFont typeface="Noto Sans Symbols"/>
              <a:buChar char="■"/>
            </a:pPr>
            <a:r>
              <a:rPr lang="en" sz="2400" b="0" i="1" u="none" strike="noStrike" cap="none" dirty="0">
                <a:solidFill>
                  <a:srgbClr val="339966"/>
                </a:solidFill>
                <a:latin typeface="Arial"/>
                <a:ea typeface="Arial"/>
                <a:cs typeface="Arial"/>
                <a:sym typeface="Arial"/>
              </a:rPr>
              <a:t>d(i,j)</a:t>
            </a:r>
            <a:r>
              <a:rPr lang="en" sz="2400" b="0" i="0" u="none" strike="noStrike" cap="none" dirty="0">
                <a:solidFill>
                  <a:srgbClr val="339966"/>
                </a:solidFill>
                <a:latin typeface="Arial"/>
                <a:ea typeface="Arial"/>
                <a:cs typeface="Arial"/>
                <a:sym typeface="Arial"/>
              </a:rPr>
              <a:t> ≥ 0</a:t>
            </a:r>
            <a:endParaRPr sz="2400" b="0" i="0" u="none" strike="noStrike" cap="none" dirty="0">
              <a:solidFill>
                <a:srgbClr val="339966"/>
              </a:solidFill>
              <a:latin typeface="Arial"/>
              <a:ea typeface="Arial"/>
              <a:cs typeface="Arial"/>
              <a:sym typeface="Arial"/>
            </a:endParaRPr>
          </a:p>
          <a:p>
            <a:pPr marL="228600" marR="0" lvl="0" indent="-228600" algn="l" rtl="0">
              <a:lnSpc>
                <a:spcPct val="110000"/>
              </a:lnSpc>
              <a:spcBef>
                <a:spcPts val="400"/>
              </a:spcBef>
              <a:spcAft>
                <a:spcPts val="0"/>
              </a:spcAft>
              <a:buClr>
                <a:srgbClr val="0099CC"/>
              </a:buClr>
              <a:buSzPts val="1560"/>
              <a:buFont typeface="Noto Sans Symbols"/>
              <a:buChar char="■"/>
            </a:pPr>
            <a:r>
              <a:rPr lang="en" sz="2400" b="0" i="1" u="none" strike="noStrike" cap="none" dirty="0">
                <a:solidFill>
                  <a:srgbClr val="339966"/>
                </a:solidFill>
                <a:latin typeface="Arial"/>
                <a:ea typeface="Arial"/>
                <a:cs typeface="Arial"/>
                <a:sym typeface="Arial"/>
              </a:rPr>
              <a:t>d(i,i)</a:t>
            </a:r>
            <a:r>
              <a:rPr lang="en" sz="2400" b="0" i="0" u="none" strike="noStrike" cap="none" dirty="0">
                <a:solidFill>
                  <a:srgbClr val="339966"/>
                </a:solidFill>
                <a:latin typeface="Arial"/>
                <a:ea typeface="Arial"/>
                <a:cs typeface="Arial"/>
                <a:sym typeface="Arial"/>
              </a:rPr>
              <a:t> = 0</a:t>
            </a:r>
            <a:endParaRPr sz="2400" b="0" i="0" u="none" strike="noStrike" cap="none" dirty="0">
              <a:solidFill>
                <a:srgbClr val="339966"/>
              </a:solidFill>
              <a:latin typeface="Arial"/>
              <a:ea typeface="Arial"/>
              <a:cs typeface="Arial"/>
              <a:sym typeface="Arial"/>
            </a:endParaRPr>
          </a:p>
          <a:p>
            <a:pPr marL="228600" marR="0" lvl="0" indent="-228600" algn="l" rtl="0">
              <a:lnSpc>
                <a:spcPct val="110000"/>
              </a:lnSpc>
              <a:spcBef>
                <a:spcPts val="400"/>
              </a:spcBef>
              <a:spcAft>
                <a:spcPts val="0"/>
              </a:spcAft>
              <a:buClr>
                <a:srgbClr val="0099CC"/>
              </a:buClr>
              <a:buSzPts val="1560"/>
              <a:buFont typeface="Noto Sans Symbols"/>
              <a:buChar char="■"/>
            </a:pPr>
            <a:r>
              <a:rPr lang="en" sz="2400" b="0" i="1" u="none" strike="noStrike" cap="none" dirty="0">
                <a:solidFill>
                  <a:srgbClr val="339966"/>
                </a:solidFill>
                <a:latin typeface="Arial"/>
                <a:ea typeface="Arial"/>
                <a:cs typeface="Arial"/>
                <a:sym typeface="Arial"/>
              </a:rPr>
              <a:t>d(i,j)</a:t>
            </a:r>
            <a:r>
              <a:rPr lang="en" sz="2400" b="0" i="0" u="none" strike="noStrike" cap="none" dirty="0">
                <a:solidFill>
                  <a:srgbClr val="339966"/>
                </a:solidFill>
                <a:latin typeface="Arial"/>
                <a:ea typeface="Arial"/>
                <a:cs typeface="Arial"/>
                <a:sym typeface="Arial"/>
              </a:rPr>
              <a:t> = </a:t>
            </a:r>
            <a:r>
              <a:rPr lang="en" sz="2400" b="0" i="1" u="none" strike="noStrike" cap="none" dirty="0">
                <a:solidFill>
                  <a:srgbClr val="339966"/>
                </a:solidFill>
                <a:latin typeface="Arial"/>
                <a:ea typeface="Arial"/>
                <a:cs typeface="Arial"/>
                <a:sym typeface="Arial"/>
              </a:rPr>
              <a:t>d(j,i)</a:t>
            </a:r>
            <a:endParaRPr sz="2400" b="0" i="0" u="none" strike="noStrike" cap="none" dirty="0">
              <a:solidFill>
                <a:srgbClr val="339966"/>
              </a:solidFill>
              <a:latin typeface="Arial"/>
              <a:ea typeface="Arial"/>
              <a:cs typeface="Arial"/>
              <a:sym typeface="Arial"/>
            </a:endParaRPr>
          </a:p>
          <a:p>
            <a:pPr marL="228600" marR="0" lvl="0" indent="-228600" algn="l" rtl="0">
              <a:lnSpc>
                <a:spcPct val="110000"/>
              </a:lnSpc>
              <a:spcBef>
                <a:spcPts val="400"/>
              </a:spcBef>
              <a:spcAft>
                <a:spcPts val="0"/>
              </a:spcAft>
              <a:buClr>
                <a:srgbClr val="0099CC"/>
              </a:buClr>
              <a:buSzPts val="1560"/>
              <a:buFont typeface="Noto Sans Symbols"/>
              <a:buChar char="■"/>
            </a:pPr>
            <a:r>
              <a:rPr lang="en" sz="2400" b="0" i="1" u="none" strike="noStrike" cap="none" dirty="0">
                <a:solidFill>
                  <a:srgbClr val="339966"/>
                </a:solidFill>
                <a:latin typeface="Arial"/>
                <a:ea typeface="Arial"/>
                <a:cs typeface="Arial"/>
                <a:sym typeface="Arial"/>
              </a:rPr>
              <a:t>d(i,j)</a:t>
            </a:r>
            <a:r>
              <a:rPr lang="en" sz="2400" b="0" i="0" u="none" strike="noStrike" cap="none" dirty="0">
                <a:solidFill>
                  <a:srgbClr val="339966"/>
                </a:solidFill>
                <a:latin typeface="Arial"/>
                <a:ea typeface="Arial"/>
                <a:cs typeface="Arial"/>
                <a:sym typeface="Arial"/>
              </a:rPr>
              <a:t> ≤ </a:t>
            </a:r>
            <a:r>
              <a:rPr lang="en" sz="2400" b="0" i="1" u="none" strike="noStrike" cap="none" dirty="0">
                <a:solidFill>
                  <a:srgbClr val="339966"/>
                </a:solidFill>
                <a:latin typeface="Arial"/>
                <a:ea typeface="Arial"/>
                <a:cs typeface="Arial"/>
                <a:sym typeface="Arial"/>
              </a:rPr>
              <a:t>d(i,k)</a:t>
            </a:r>
            <a:r>
              <a:rPr lang="en" sz="2400" b="0" i="0" u="none" strike="noStrike" cap="none" dirty="0">
                <a:solidFill>
                  <a:srgbClr val="339966"/>
                </a:solidFill>
                <a:latin typeface="Arial"/>
                <a:ea typeface="Arial"/>
                <a:cs typeface="Arial"/>
                <a:sym typeface="Arial"/>
              </a:rPr>
              <a:t> + </a:t>
            </a:r>
            <a:r>
              <a:rPr lang="en" sz="2400" b="0" i="1" u="none" strike="noStrike" cap="none" dirty="0">
                <a:solidFill>
                  <a:srgbClr val="339966"/>
                </a:solidFill>
                <a:latin typeface="Arial"/>
                <a:ea typeface="Arial"/>
                <a:cs typeface="Arial"/>
                <a:sym typeface="Arial"/>
              </a:rPr>
              <a:t>d(k,j)</a:t>
            </a:r>
            <a:endParaRPr sz="2400" b="0" i="0" u="none" strike="noStrike" cap="none" dirty="0">
              <a:solidFill>
                <a:srgbClr val="339966"/>
              </a:solidFill>
              <a:latin typeface="Arial"/>
              <a:ea typeface="Arial"/>
              <a:cs typeface="Arial"/>
              <a:sym typeface="Arial"/>
            </a:endParaRPr>
          </a:p>
        </p:txBody>
      </p:sp>
      <p:pic>
        <p:nvPicPr>
          <p:cNvPr id="9" name="Google Shape;257;p54">
            <a:extLst>
              <a:ext uri="{FF2B5EF4-FFF2-40B4-BE49-F238E27FC236}">
                <a16:creationId xmlns:a16="http://schemas.microsoft.com/office/drawing/2014/main" id="{8C5E375D-2D5F-4BD3-A641-C5BD517AC192}"/>
              </a:ext>
            </a:extLst>
          </p:cNvPr>
          <p:cNvPicPr preferRelativeResize="0"/>
          <p:nvPr/>
        </p:nvPicPr>
        <p:blipFill rotWithShape="1">
          <a:blip r:embed="rId3">
            <a:alphaModFix/>
          </a:blip>
          <a:srcRect/>
          <a:stretch/>
        </p:blipFill>
        <p:spPr>
          <a:xfrm>
            <a:off x="4267200" y="3073399"/>
            <a:ext cx="2752725" cy="1666875"/>
          </a:xfrm>
          <a:prstGeom prst="rect">
            <a:avLst/>
          </a:prstGeom>
          <a:noFill/>
          <a:ln>
            <a:noFill/>
          </a:ln>
        </p:spPr>
      </p:pic>
      <p:sp>
        <p:nvSpPr>
          <p:cNvPr id="7" name="Rectangle 6">
            <a:extLst>
              <a:ext uri="{FF2B5EF4-FFF2-40B4-BE49-F238E27FC236}">
                <a16:creationId xmlns:a16="http://schemas.microsoft.com/office/drawing/2014/main" id="{6C9A976D-A202-434E-99E5-483AE2F442D5}"/>
              </a:ext>
            </a:extLst>
          </p:cNvPr>
          <p:cNvSpPr/>
          <p:nvPr/>
        </p:nvSpPr>
        <p:spPr>
          <a:xfrm>
            <a:off x="235526" y="5248109"/>
            <a:ext cx="8683185" cy="369332"/>
          </a:xfrm>
          <a:prstGeom prst="rect">
            <a:avLst/>
          </a:prstGeom>
        </p:spPr>
        <p:txBody>
          <a:bodyPr wrap="square">
            <a:spAutoFit/>
          </a:bodyPr>
          <a:lstStyle/>
          <a:p>
            <a:r>
              <a:rPr lang="de-DE" dirty="0"/>
              <a:t>We do use Lk norm functions</a:t>
            </a:r>
            <a:r>
              <a:rPr lang="tr-TR" dirty="0"/>
              <a:t>, e.g  Euclidian distance, Manhattan distance, ...</a:t>
            </a:r>
            <a:endParaRPr lang="de-DE" dirty="0"/>
          </a:p>
        </p:txBody>
      </p:sp>
    </p:spTree>
    <p:extLst>
      <p:ext uri="{BB962C8B-B14F-4D97-AF65-F5344CB8AC3E}">
        <p14:creationId xmlns:p14="http://schemas.microsoft.com/office/powerpoint/2010/main" val="3939585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6CADBBCA-1A94-44F9-B0A3-7F5073B404F5}"/>
              </a:ext>
            </a:extLst>
          </p:cNvPr>
          <p:cNvSpPr/>
          <p:nvPr/>
        </p:nvSpPr>
        <p:spPr>
          <a:xfrm>
            <a:off x="228600" y="1143000"/>
            <a:ext cx="2416046" cy="369332"/>
          </a:xfrm>
          <a:prstGeom prst="rect">
            <a:avLst/>
          </a:prstGeom>
        </p:spPr>
        <p:txBody>
          <a:bodyPr wrap="none">
            <a:spAutoFit/>
          </a:bodyPr>
          <a:lstStyle/>
          <a:p>
            <a:r>
              <a:rPr lang="de-DE" i="1" u="sng" dirty="0"/>
              <a:t>Similarity Between Sets</a:t>
            </a:r>
          </a:p>
        </p:txBody>
      </p:sp>
      <p:sp>
        <p:nvSpPr>
          <p:cNvPr id="3" name="Rectangle 2">
            <a:extLst>
              <a:ext uri="{FF2B5EF4-FFF2-40B4-BE49-F238E27FC236}">
                <a16:creationId xmlns:a16="http://schemas.microsoft.com/office/drawing/2014/main" id="{87288A2A-CC36-49AD-BE0F-4DFC47D636AE}"/>
              </a:ext>
            </a:extLst>
          </p:cNvPr>
          <p:cNvSpPr/>
          <p:nvPr/>
        </p:nvSpPr>
        <p:spPr>
          <a:xfrm>
            <a:off x="228600" y="1722773"/>
            <a:ext cx="7239000" cy="1415772"/>
          </a:xfrm>
          <a:prstGeom prst="rect">
            <a:avLst/>
          </a:prstGeom>
        </p:spPr>
        <p:txBody>
          <a:bodyPr wrap="square">
            <a:spAutoFit/>
          </a:bodyPr>
          <a:lstStyle/>
          <a:p>
            <a:pPr marL="285750" indent="-285750">
              <a:buFont typeface="Arial" panose="020B0604020202020204" pitchFamily="34" charset="0"/>
              <a:buChar char="•"/>
            </a:pPr>
            <a:r>
              <a:rPr lang="de-DE" dirty="0"/>
              <a:t>Sets can be represented as a vectors of binary variables</a:t>
            </a:r>
            <a:r>
              <a:rPr lang="tr-TR" dirty="0"/>
              <a:t>.</a:t>
            </a:r>
          </a:p>
          <a:p>
            <a:pPr marL="285750" indent="-285750">
              <a:buFont typeface="Arial" panose="020B0604020202020204" pitchFamily="34" charset="0"/>
              <a:buChar char="•"/>
            </a:pPr>
            <a:r>
              <a:rPr lang="de-DE" dirty="0"/>
              <a:t>Documents can be represented as a set of words</a:t>
            </a:r>
            <a:endParaRPr lang="tr-TR" dirty="0"/>
          </a:p>
          <a:p>
            <a:endParaRPr lang="tr-TR" dirty="0"/>
          </a:p>
          <a:p>
            <a:pPr marL="285750" indent="-285750">
              <a:buFont typeface="Arial" panose="020B0604020202020204" pitchFamily="34" charset="0"/>
              <a:buChar char="•"/>
            </a:pPr>
            <a:r>
              <a:rPr lang="de-DE" dirty="0">
                <a:solidFill>
                  <a:srgbClr val="339966"/>
                </a:solidFill>
                <a:latin typeface="Arial"/>
                <a:ea typeface="Arial"/>
                <a:cs typeface="Arial"/>
                <a:sym typeface="Arial"/>
              </a:rPr>
              <a:t>Jaccard Similarity between sets</a:t>
            </a:r>
            <a:r>
              <a:rPr lang="tr-TR" dirty="0">
                <a:solidFill>
                  <a:srgbClr val="339966"/>
                </a:solidFill>
                <a:latin typeface="Arial"/>
                <a:ea typeface="Arial"/>
                <a:cs typeface="Arial"/>
                <a:sym typeface="Arial"/>
              </a:rPr>
              <a:t> </a:t>
            </a:r>
            <a:r>
              <a:rPr lang="tr-TR" sz="1400" dirty="0">
                <a:solidFill>
                  <a:srgbClr val="339966"/>
                </a:solidFill>
                <a:latin typeface="Arial"/>
                <a:cs typeface="Arial"/>
                <a:sym typeface="Arial"/>
              </a:rPr>
              <a:t>(</a:t>
            </a:r>
            <a:r>
              <a:rPr lang="en-US" sz="1400" dirty="0">
                <a:solidFill>
                  <a:srgbClr val="339966"/>
                </a:solidFill>
                <a:latin typeface="Arial"/>
                <a:cs typeface="Arial"/>
              </a:rPr>
              <a:t>A similarity measure that does not count matching zero entries</a:t>
            </a:r>
            <a:r>
              <a:rPr lang="tr-TR" sz="1400" dirty="0">
                <a:solidFill>
                  <a:srgbClr val="339966"/>
                </a:solidFill>
                <a:latin typeface="Arial"/>
                <a:cs typeface="Arial"/>
              </a:rPr>
              <a:t>)</a:t>
            </a:r>
            <a:endParaRPr lang="tr-TR" sz="1400" dirty="0">
              <a:solidFill>
                <a:srgbClr val="339966"/>
              </a:solidFill>
              <a:latin typeface="Arial"/>
              <a:cs typeface="Arial"/>
              <a:sym typeface="Arial"/>
            </a:endParaRPr>
          </a:p>
        </p:txBody>
      </p:sp>
      <p:pic>
        <p:nvPicPr>
          <p:cNvPr id="6" name="Google Shape;289;p58">
            <a:extLst>
              <a:ext uri="{FF2B5EF4-FFF2-40B4-BE49-F238E27FC236}">
                <a16:creationId xmlns:a16="http://schemas.microsoft.com/office/drawing/2014/main" id="{02258C1C-F171-459D-9C59-286ED47C1ACE}"/>
              </a:ext>
            </a:extLst>
          </p:cNvPr>
          <p:cNvPicPr preferRelativeResize="0"/>
          <p:nvPr/>
        </p:nvPicPr>
        <p:blipFill rotWithShape="1">
          <a:blip r:embed="rId3">
            <a:alphaModFix/>
          </a:blip>
          <a:srcRect/>
          <a:stretch/>
        </p:blipFill>
        <p:spPr>
          <a:xfrm>
            <a:off x="7467600" y="1143001"/>
            <a:ext cx="1333500" cy="1828800"/>
          </a:xfrm>
          <a:prstGeom prst="rect">
            <a:avLst/>
          </a:prstGeom>
          <a:noFill/>
          <a:ln>
            <a:noFill/>
          </a:ln>
        </p:spPr>
      </p:pic>
      <p:pic>
        <p:nvPicPr>
          <p:cNvPr id="7" name="Google Shape;296;p59">
            <a:extLst>
              <a:ext uri="{FF2B5EF4-FFF2-40B4-BE49-F238E27FC236}">
                <a16:creationId xmlns:a16="http://schemas.microsoft.com/office/drawing/2014/main" id="{37C54474-6C1F-4921-85AC-CBC4181A9841}"/>
              </a:ext>
            </a:extLst>
          </p:cNvPr>
          <p:cNvPicPr preferRelativeResize="0"/>
          <p:nvPr/>
        </p:nvPicPr>
        <p:blipFill rotWithShape="1">
          <a:blip r:embed="rId4">
            <a:alphaModFix/>
          </a:blip>
          <a:srcRect/>
          <a:stretch/>
        </p:blipFill>
        <p:spPr>
          <a:xfrm>
            <a:off x="1558796" y="3410542"/>
            <a:ext cx="2171700" cy="622378"/>
          </a:xfrm>
          <a:prstGeom prst="rect">
            <a:avLst/>
          </a:prstGeom>
          <a:noFill/>
          <a:ln>
            <a:noFill/>
          </a:ln>
        </p:spPr>
      </p:pic>
      <p:pic>
        <p:nvPicPr>
          <p:cNvPr id="8" name="Google Shape;297;p59">
            <a:extLst>
              <a:ext uri="{FF2B5EF4-FFF2-40B4-BE49-F238E27FC236}">
                <a16:creationId xmlns:a16="http://schemas.microsoft.com/office/drawing/2014/main" id="{A3371299-CF03-4BAD-BE39-864B8B34B2F5}"/>
              </a:ext>
            </a:extLst>
          </p:cNvPr>
          <p:cNvPicPr preferRelativeResize="0"/>
          <p:nvPr/>
        </p:nvPicPr>
        <p:blipFill rotWithShape="1">
          <a:blip r:embed="rId5">
            <a:alphaModFix/>
          </a:blip>
          <a:srcRect/>
          <a:stretch/>
        </p:blipFill>
        <p:spPr>
          <a:xfrm>
            <a:off x="4556256" y="3596715"/>
            <a:ext cx="1714499" cy="250031"/>
          </a:xfrm>
          <a:prstGeom prst="rect">
            <a:avLst/>
          </a:prstGeom>
          <a:noFill/>
          <a:ln>
            <a:noFill/>
          </a:ln>
        </p:spPr>
      </p:pic>
      <p:sp>
        <p:nvSpPr>
          <p:cNvPr id="4" name="Rectangle 3">
            <a:extLst>
              <a:ext uri="{FF2B5EF4-FFF2-40B4-BE49-F238E27FC236}">
                <a16:creationId xmlns:a16="http://schemas.microsoft.com/office/drawing/2014/main" id="{3C36221E-616D-40FC-9CC5-F2222D0F59A3}"/>
              </a:ext>
            </a:extLst>
          </p:cNvPr>
          <p:cNvSpPr/>
          <p:nvPr/>
        </p:nvSpPr>
        <p:spPr>
          <a:xfrm>
            <a:off x="228600" y="4226324"/>
            <a:ext cx="3666388" cy="369332"/>
          </a:xfrm>
          <a:prstGeom prst="rect">
            <a:avLst/>
          </a:prstGeom>
        </p:spPr>
        <p:txBody>
          <a:bodyPr wrap="none">
            <a:spAutoFit/>
          </a:bodyPr>
          <a:lstStyle/>
          <a:p>
            <a:pPr marL="285750" indent="-285750">
              <a:buFont typeface="Arial" panose="020B0604020202020204" pitchFamily="34" charset="0"/>
              <a:buChar char="•"/>
            </a:pPr>
            <a:r>
              <a:rPr lang="de-DE" dirty="0">
                <a:solidFill>
                  <a:srgbClr val="339966"/>
                </a:solidFill>
                <a:latin typeface="Arial"/>
                <a:ea typeface="Arial"/>
                <a:cs typeface="Arial"/>
                <a:sym typeface="Arial"/>
              </a:rPr>
              <a:t>Jaccard Distance between sets</a:t>
            </a:r>
            <a:endParaRPr lang="de-DE" dirty="0"/>
          </a:p>
        </p:txBody>
      </p:sp>
      <p:pic>
        <p:nvPicPr>
          <p:cNvPr id="10" name="Google Shape;304;p60">
            <a:extLst>
              <a:ext uri="{FF2B5EF4-FFF2-40B4-BE49-F238E27FC236}">
                <a16:creationId xmlns:a16="http://schemas.microsoft.com/office/drawing/2014/main" id="{5B364CBE-FBE8-4C65-AB52-B5EC0CB14BC9}"/>
              </a:ext>
            </a:extLst>
          </p:cNvPr>
          <p:cNvPicPr preferRelativeResize="0"/>
          <p:nvPr/>
        </p:nvPicPr>
        <p:blipFill rotWithShape="1">
          <a:blip r:embed="rId6">
            <a:alphaModFix/>
          </a:blip>
          <a:srcRect/>
          <a:stretch/>
        </p:blipFill>
        <p:spPr>
          <a:xfrm>
            <a:off x="1558796" y="4769020"/>
            <a:ext cx="4717915" cy="571500"/>
          </a:xfrm>
          <a:prstGeom prst="rect">
            <a:avLst/>
          </a:prstGeom>
          <a:noFill/>
          <a:ln>
            <a:noFill/>
          </a:ln>
        </p:spPr>
      </p:pic>
      <p:sp>
        <p:nvSpPr>
          <p:cNvPr id="11" name="Rectangle 10">
            <a:extLst>
              <a:ext uri="{FF2B5EF4-FFF2-40B4-BE49-F238E27FC236}">
                <a16:creationId xmlns:a16="http://schemas.microsoft.com/office/drawing/2014/main" id="{37C35B49-909F-4FC7-83A4-E9B47EBA4EC1}"/>
              </a:ext>
            </a:extLst>
          </p:cNvPr>
          <p:cNvSpPr/>
          <p:nvPr/>
        </p:nvSpPr>
        <p:spPr>
          <a:xfrm>
            <a:off x="1006315" y="5903257"/>
            <a:ext cx="6477000" cy="738664"/>
          </a:xfrm>
          <a:prstGeom prst="rect">
            <a:avLst/>
          </a:prstGeom>
        </p:spPr>
        <p:txBody>
          <a:bodyPr wrap="square">
            <a:spAutoFit/>
          </a:bodyPr>
          <a:lstStyle/>
          <a:p>
            <a:r>
              <a:rPr lang="tr-TR" sz="1400" dirty="0"/>
              <a:t>            </a:t>
            </a:r>
            <a:r>
              <a:rPr lang="de-DE" sz="1400" dirty="0"/>
              <a:t> (# of variables with matching NONzero value for observations u and v)</a:t>
            </a:r>
          </a:p>
          <a:p>
            <a:endParaRPr lang="de-DE" sz="1400" dirty="0"/>
          </a:p>
          <a:p>
            <a:r>
              <a:rPr lang="de-DE" sz="1400" dirty="0"/>
              <a:t>(total # of variables) - (# of variables with matching zero value for observations u and v)</a:t>
            </a:r>
          </a:p>
        </p:txBody>
      </p:sp>
      <p:cxnSp>
        <p:nvCxnSpPr>
          <p:cNvPr id="13" name="Straight Connector 12">
            <a:extLst>
              <a:ext uri="{FF2B5EF4-FFF2-40B4-BE49-F238E27FC236}">
                <a16:creationId xmlns:a16="http://schemas.microsoft.com/office/drawing/2014/main" id="{9F1B0860-4ED9-4D47-B638-047167F99847}"/>
              </a:ext>
            </a:extLst>
          </p:cNvPr>
          <p:cNvCxnSpPr>
            <a:cxnSpLocks/>
            <a:stCxn id="11" idx="1"/>
            <a:endCxn id="11" idx="3"/>
          </p:cNvCxnSpPr>
          <p:nvPr/>
        </p:nvCxnSpPr>
        <p:spPr>
          <a:xfrm>
            <a:off x="1006315" y="6272589"/>
            <a:ext cx="6477000" cy="0"/>
          </a:xfrm>
          <a:prstGeom prst="line">
            <a:avLst/>
          </a:prstGeom>
        </p:spPr>
        <p:style>
          <a:lnRef idx="1">
            <a:schemeClr val="dk1"/>
          </a:lnRef>
          <a:fillRef idx="0">
            <a:schemeClr val="dk1"/>
          </a:fillRef>
          <a:effectRef idx="0">
            <a:schemeClr val="dk1"/>
          </a:effectRef>
          <a:fontRef idx="minor">
            <a:schemeClr val="tx1"/>
          </a:fontRef>
        </p:style>
      </p:cxnSp>
      <p:sp>
        <p:nvSpPr>
          <p:cNvPr id="17" name="Rectangle 16">
            <a:extLst>
              <a:ext uri="{FF2B5EF4-FFF2-40B4-BE49-F238E27FC236}">
                <a16:creationId xmlns:a16="http://schemas.microsoft.com/office/drawing/2014/main" id="{42D061E7-67E6-4C3F-A86F-55B3A8DEE765}"/>
              </a:ext>
            </a:extLst>
          </p:cNvPr>
          <p:cNvSpPr/>
          <p:nvPr/>
        </p:nvSpPr>
        <p:spPr>
          <a:xfrm>
            <a:off x="228600" y="5417173"/>
            <a:ext cx="2097690" cy="369332"/>
          </a:xfrm>
          <a:prstGeom prst="rect">
            <a:avLst/>
          </a:prstGeom>
        </p:spPr>
        <p:txBody>
          <a:bodyPr wrap="none">
            <a:spAutoFit/>
          </a:bodyPr>
          <a:lstStyle/>
          <a:p>
            <a:pPr marL="285750" indent="-285750">
              <a:buFont typeface="Arial" panose="020B0604020202020204" pitchFamily="34" charset="0"/>
              <a:buChar char="•"/>
            </a:pPr>
            <a:r>
              <a:rPr lang="de-DE" dirty="0">
                <a:solidFill>
                  <a:srgbClr val="339966"/>
                </a:solidFill>
                <a:latin typeface="Arial"/>
                <a:cs typeface="Arial"/>
              </a:rPr>
              <a:t>In Other Words:</a:t>
            </a:r>
          </a:p>
        </p:txBody>
      </p:sp>
    </p:spTree>
    <p:extLst>
      <p:ext uri="{BB962C8B-B14F-4D97-AF65-F5344CB8AC3E}">
        <p14:creationId xmlns:p14="http://schemas.microsoft.com/office/powerpoint/2010/main" val="2017418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420100" y="6492875"/>
            <a:ext cx="7620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4556B232-9F89-4083-B3BB-DDC8E5903F80}" type="slidenum">
              <a:rPr kumimoji="0" lang="en-US" sz="1200" b="0" i="0" u="none" strike="noStrike" kern="1200" cap="none" spc="0" normalizeH="0" baseline="0" noProof="0" smtClean="0">
                <a:ln>
                  <a:noFill/>
                </a:ln>
                <a:solidFill>
                  <a:prstClr val="black"/>
                </a:solidFill>
                <a:effectLst/>
                <a:uLnTx/>
                <a:uFillTx/>
                <a:latin typeface="Calibri"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itchFamily="34" charset="0"/>
              <a:ea typeface="+mn-ea"/>
              <a:cs typeface="+mn-cs"/>
            </a:endParaRPr>
          </a:p>
        </p:txBody>
      </p:sp>
      <p:sp>
        <p:nvSpPr>
          <p:cNvPr id="14" name="Title 2">
            <a:extLst>
              <a:ext uri="{FF2B5EF4-FFF2-40B4-BE49-F238E27FC236}">
                <a16:creationId xmlns:a16="http://schemas.microsoft.com/office/drawing/2014/main" id="{F95DDCAD-58B2-4800-A28C-F461EA7E84A3}"/>
              </a:ext>
            </a:extLst>
          </p:cNvPr>
          <p:cNvSpPr>
            <a:spLocks noGrp="1"/>
          </p:cNvSpPr>
          <p:nvPr>
            <p:ph type="title"/>
          </p:nvPr>
        </p:nvSpPr>
        <p:spPr>
          <a:xfrm>
            <a:off x="228600" y="546652"/>
            <a:ext cx="8690112" cy="365125"/>
          </a:xfrm>
        </p:spPr>
        <p:txBody>
          <a:bodyPr>
            <a:noAutofit/>
          </a:bodyPr>
          <a:lstStyle/>
          <a:p>
            <a:r>
              <a:rPr lang="tr-TR" sz="1800" dirty="0"/>
              <a:t>UNSUPERVISED LEARNING</a:t>
            </a:r>
            <a:endParaRPr lang="en-US" sz="1800" dirty="0"/>
          </a:p>
        </p:txBody>
      </p:sp>
      <p:sp>
        <p:nvSpPr>
          <p:cNvPr id="2" name="Rectangle 1">
            <a:extLst>
              <a:ext uri="{FF2B5EF4-FFF2-40B4-BE49-F238E27FC236}">
                <a16:creationId xmlns:a16="http://schemas.microsoft.com/office/drawing/2014/main" id="{0D739466-3472-4BFF-8FB6-B3396E84A890}"/>
              </a:ext>
            </a:extLst>
          </p:cNvPr>
          <p:cNvSpPr/>
          <p:nvPr/>
        </p:nvSpPr>
        <p:spPr>
          <a:xfrm>
            <a:off x="228600" y="1143000"/>
            <a:ext cx="3125920" cy="369332"/>
          </a:xfrm>
          <a:prstGeom prst="rect">
            <a:avLst/>
          </a:prstGeom>
        </p:spPr>
        <p:txBody>
          <a:bodyPr wrap="none">
            <a:spAutoFit/>
          </a:bodyPr>
          <a:lstStyle/>
          <a:p>
            <a:r>
              <a:rPr lang="de-DE" b="1" dirty="0"/>
              <a:t>Major Clustering Approaches</a:t>
            </a:r>
          </a:p>
        </p:txBody>
      </p:sp>
      <p:sp>
        <p:nvSpPr>
          <p:cNvPr id="3" name="Rectangle 2">
            <a:extLst>
              <a:ext uri="{FF2B5EF4-FFF2-40B4-BE49-F238E27FC236}">
                <a16:creationId xmlns:a16="http://schemas.microsoft.com/office/drawing/2014/main" id="{9A48EE57-96C8-47C3-8714-C5DD1C24124F}"/>
              </a:ext>
            </a:extLst>
          </p:cNvPr>
          <p:cNvSpPr/>
          <p:nvPr/>
        </p:nvSpPr>
        <p:spPr>
          <a:xfrm>
            <a:off x="228600" y="2133600"/>
            <a:ext cx="8690112" cy="2031325"/>
          </a:xfrm>
          <a:prstGeom prst="rect">
            <a:avLst/>
          </a:prstGeom>
        </p:spPr>
        <p:txBody>
          <a:bodyPr wrap="square">
            <a:spAutoFit/>
          </a:bodyPr>
          <a:lstStyle/>
          <a:p>
            <a:pPr marL="285750" indent="-285750">
              <a:buFont typeface="Wingdings" panose="05000000000000000000" pitchFamily="2" charset="2"/>
              <a:buChar char="§"/>
            </a:pPr>
            <a:r>
              <a:rPr lang="de-DE" u="sng" dirty="0"/>
              <a:t>Partitioning algorithms:</a:t>
            </a:r>
            <a:r>
              <a:rPr lang="de-DE" dirty="0"/>
              <a:t> Construct various partitions and then evaluate them by some criterion</a:t>
            </a:r>
            <a:r>
              <a:rPr lang="tr-TR" dirty="0"/>
              <a:t>.</a:t>
            </a:r>
          </a:p>
          <a:p>
            <a:pPr marL="285750" indent="-285750">
              <a:buFont typeface="Wingdings" panose="05000000000000000000" pitchFamily="2" charset="2"/>
              <a:buChar char="§"/>
            </a:pPr>
            <a:endParaRPr lang="tr-TR" dirty="0"/>
          </a:p>
          <a:p>
            <a:pPr marL="285750" indent="-285750">
              <a:buFont typeface="Wingdings" panose="05000000000000000000" pitchFamily="2" charset="2"/>
              <a:buChar char="§"/>
            </a:pPr>
            <a:r>
              <a:rPr lang="de-DE" u="sng" dirty="0"/>
              <a:t>Hierarchical algorithms:</a:t>
            </a:r>
            <a:r>
              <a:rPr lang="de-DE" dirty="0"/>
              <a:t> Create a hierarchical decomposition of the set of data (or objects) using some criterion</a:t>
            </a:r>
            <a:r>
              <a:rPr lang="tr-TR" dirty="0"/>
              <a:t>.</a:t>
            </a:r>
          </a:p>
          <a:p>
            <a:pPr marL="285750" indent="-285750">
              <a:buFont typeface="Wingdings" panose="05000000000000000000" pitchFamily="2" charset="2"/>
              <a:buChar char="§"/>
            </a:pPr>
            <a:endParaRPr lang="tr-TR" dirty="0"/>
          </a:p>
          <a:p>
            <a:pPr marL="285750" indent="-285750">
              <a:buFont typeface="Wingdings" panose="05000000000000000000" pitchFamily="2" charset="2"/>
              <a:buChar char="§"/>
            </a:pPr>
            <a:r>
              <a:rPr lang="de-DE" u="sng" dirty="0"/>
              <a:t>Density-based:</a:t>
            </a:r>
            <a:r>
              <a:rPr lang="de-DE" dirty="0"/>
              <a:t> based on connectivity and density functions</a:t>
            </a:r>
          </a:p>
        </p:txBody>
      </p:sp>
    </p:spTree>
    <p:extLst>
      <p:ext uri="{BB962C8B-B14F-4D97-AF65-F5344CB8AC3E}">
        <p14:creationId xmlns:p14="http://schemas.microsoft.com/office/powerpoint/2010/main" val="25433038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wsPrint">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2868</Words>
  <Application>Microsoft Office PowerPoint</Application>
  <PresentationFormat>On-screen Show (4:3)</PresentationFormat>
  <Paragraphs>510</Paragraphs>
  <Slides>35</Slides>
  <Notes>35</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35</vt:i4>
      </vt:variant>
    </vt:vector>
  </HeadingPairs>
  <TitlesOfParts>
    <vt:vector size="47" baseType="lpstr">
      <vt:lpstr>Arial</vt:lpstr>
      <vt:lpstr>Calibri</vt:lpstr>
      <vt:lpstr>Courier New</vt:lpstr>
      <vt:lpstr>Impact</vt:lpstr>
      <vt:lpstr>Noto Sans Symbols</vt:lpstr>
      <vt:lpstr>Roboto</vt:lpstr>
      <vt:lpstr>Symbol</vt:lpstr>
      <vt:lpstr>Tahoma</vt:lpstr>
      <vt:lpstr>Times New Roman</vt:lpstr>
      <vt:lpstr>Wingdings</vt:lpstr>
      <vt:lpstr>NewsPrint</vt:lpstr>
      <vt:lpstr>Custom Design</vt:lpstr>
      <vt:lpstr>PowerPoint Presentation</vt:lpstr>
      <vt:lpstr>PowerPoint Presentation</vt:lpstr>
      <vt:lpstr>UNSUPERVISED LEARNING</vt:lpstr>
      <vt:lpstr>UNSUPERVISED LEARNING</vt:lpstr>
      <vt:lpstr>UNSUPERVISED LEARNING</vt:lpstr>
      <vt:lpstr>UNSUPERVISED LEARNING</vt:lpstr>
      <vt:lpstr>UNSUPERVISED LEARNING</vt:lpstr>
      <vt:lpstr>UNSUPERVISED LEARNING</vt:lpstr>
      <vt:lpstr>UNSUPERVISED LEARNING</vt:lpstr>
      <vt:lpstr>PowerPoint Presentation</vt:lpstr>
      <vt:lpstr>UNSUPERVISED LEARNING</vt:lpstr>
      <vt:lpstr>UNSUPERVISED LEARNING</vt:lpstr>
      <vt:lpstr>UNSUPERVISED LEARNING</vt:lpstr>
      <vt:lpstr>UNSUPERVISED LEARNING</vt:lpstr>
      <vt:lpstr>UNSUPERVISED LEARNING</vt:lpstr>
      <vt:lpstr>UNSUPERVISED LEARNING</vt:lpstr>
      <vt:lpstr>PowerPoint Presentation</vt:lpstr>
      <vt:lpstr>UNSUPERVISED LEARNING</vt:lpstr>
      <vt:lpstr>UNSUPERVISED LEARNING</vt:lpstr>
      <vt:lpstr>UNSUPERVISED LEARNING</vt:lpstr>
      <vt:lpstr>UNSUPERVISED LEARNING</vt:lpstr>
      <vt:lpstr>UNSUPERVISED LEARNING</vt:lpstr>
      <vt:lpstr>UNSUPERVISED LEARNING</vt:lpstr>
      <vt:lpstr>UNSUPERVISED LEARNING</vt:lpstr>
      <vt:lpstr>UNSUPERVISED LEARNING</vt:lpstr>
      <vt:lpstr>UNSUPERVISED LEARNING</vt:lpstr>
      <vt:lpstr>UNSUPERVISED LEARNING</vt:lpstr>
      <vt:lpstr>UNSUPERVISED LEARNING</vt:lpstr>
      <vt:lpstr>UNSUPERVISED LEARNING</vt:lpstr>
      <vt:lpstr>UNSUPERVISED LEARNING</vt:lpstr>
      <vt:lpstr>PowerPoint Presentation</vt:lpstr>
      <vt:lpstr>UNSUPERVISED LEARNING</vt:lpstr>
      <vt:lpstr>UNSUPERVISED LEARNING</vt:lpstr>
      <vt:lpstr>UNSUPERVISED LEARNING</vt:lpstr>
      <vt:lpstr>A bonus: Isolation Forest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hdemirtas</dc:creator>
  <cp:lastModifiedBy>Cumhur Baştürk</cp:lastModifiedBy>
  <cp:revision>370</cp:revision>
  <dcterms:created xsi:type="dcterms:W3CDTF">2020-11-02T06:45:19Z</dcterms:created>
  <dcterms:modified xsi:type="dcterms:W3CDTF">2021-05-03T18:52:56Z</dcterms:modified>
</cp:coreProperties>
</file>